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
  </p:notesMasterIdLst>
  <p:sldIdLst>
    <p:sldId id="257" r:id="rId2"/>
  </p:sldIdLst>
  <p:sldSz cx="21383625" cy="1511935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1"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1"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1"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1"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1"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1"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1"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1"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1"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1" userDrawn="1">
          <p15:clr>
            <a:srgbClr val="A4A3A4"/>
          </p15:clr>
        </p15:guide>
        <p15:guide id="2" pos="288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92E68"/>
    <a:srgbClr val="B85563"/>
    <a:srgbClr val="CA1A21"/>
    <a:srgbClr val="C8131B"/>
    <a:srgbClr val="005B31"/>
    <a:srgbClr val="00395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47" autoAdjust="0"/>
    <p:restoredTop sz="94660"/>
  </p:normalViewPr>
  <p:slideViewPr>
    <p:cSldViewPr snapToGrid="0">
      <p:cViewPr varScale="1">
        <p:scale>
          <a:sx n="47" d="100"/>
          <a:sy n="47" d="100"/>
        </p:scale>
        <p:origin x="3268" y="92"/>
      </p:cViewPr>
      <p:guideLst>
        <p:guide orient="horz" pos="2161"/>
        <p:guide pos="288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Arkusz1!$B$1</c:f>
              <c:strCache>
                <c:ptCount val="1"/>
                <c:pt idx="0">
                  <c:v>Seria 1</c:v>
                </c:pt>
              </c:strCache>
            </c:strRef>
          </c:tx>
          <c:spPr>
            <a:solidFill>
              <a:schemeClr val="accent1"/>
            </a:solidFill>
            <a:ln>
              <a:noFill/>
            </a:ln>
            <a:effectLst/>
          </c:spPr>
          <c:invertIfNegative val="0"/>
          <c:cat>
            <c:strRef>
              <c:f>Arkusz1!$A$2:$A$5</c:f>
              <c:strCache>
                <c:ptCount val="4"/>
                <c:pt idx="0">
                  <c:v>data 1</c:v>
                </c:pt>
                <c:pt idx="1">
                  <c:v>data 2</c:v>
                </c:pt>
                <c:pt idx="2">
                  <c:v>data 3</c:v>
                </c:pt>
                <c:pt idx="3">
                  <c:v>data 4</c:v>
                </c:pt>
              </c:strCache>
            </c:strRef>
          </c:cat>
          <c:val>
            <c:numRef>
              <c:f>Arkusz1!$B$2:$B$5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7CA9-4160-BB46-DDABB0D3A3D8}"/>
            </c:ext>
          </c:extLst>
        </c:ser>
        <c:ser>
          <c:idx val="1"/>
          <c:order val="1"/>
          <c:tx>
            <c:strRef>
              <c:f>Arkusz1!$C$1</c:f>
              <c:strCache>
                <c:ptCount val="1"/>
                <c:pt idx="0">
                  <c:v>Seria 2</c:v>
                </c:pt>
              </c:strCache>
            </c:strRef>
          </c:tx>
          <c:spPr>
            <a:solidFill>
              <a:schemeClr val="accent2"/>
            </a:solidFill>
            <a:ln>
              <a:noFill/>
            </a:ln>
            <a:effectLst/>
          </c:spPr>
          <c:invertIfNegative val="0"/>
          <c:cat>
            <c:strRef>
              <c:f>Arkusz1!$A$2:$A$5</c:f>
              <c:strCache>
                <c:ptCount val="4"/>
                <c:pt idx="0">
                  <c:v>data 1</c:v>
                </c:pt>
                <c:pt idx="1">
                  <c:v>data 2</c:v>
                </c:pt>
                <c:pt idx="2">
                  <c:v>data 3</c:v>
                </c:pt>
                <c:pt idx="3">
                  <c:v>data 4</c:v>
                </c:pt>
              </c:strCache>
            </c:strRef>
          </c:cat>
          <c:val>
            <c:numRef>
              <c:f>Arkusz1!$C$2:$C$5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7CA9-4160-BB46-DDABB0D3A3D8}"/>
            </c:ext>
          </c:extLst>
        </c:ser>
        <c:ser>
          <c:idx val="2"/>
          <c:order val="2"/>
          <c:tx>
            <c:strRef>
              <c:f>Arkusz1!$D$1</c:f>
              <c:strCache>
                <c:ptCount val="1"/>
                <c:pt idx="0">
                  <c:v>Seria 3</c:v>
                </c:pt>
              </c:strCache>
            </c:strRef>
          </c:tx>
          <c:spPr>
            <a:solidFill>
              <a:schemeClr val="accent3"/>
            </a:solidFill>
            <a:ln>
              <a:noFill/>
            </a:ln>
            <a:effectLst/>
          </c:spPr>
          <c:invertIfNegative val="0"/>
          <c:cat>
            <c:strRef>
              <c:f>Arkusz1!$A$2:$A$5</c:f>
              <c:strCache>
                <c:ptCount val="4"/>
                <c:pt idx="0">
                  <c:v>data 1</c:v>
                </c:pt>
                <c:pt idx="1">
                  <c:v>data 2</c:v>
                </c:pt>
                <c:pt idx="2">
                  <c:v>data 3</c:v>
                </c:pt>
                <c:pt idx="3">
                  <c:v>data 4</c:v>
                </c:pt>
              </c:strCache>
            </c:strRef>
          </c:cat>
          <c:val>
            <c:numRef>
              <c:f>Arkusz1!$D$2:$D$5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7CA9-4160-BB46-DDABB0D3A3D8}"/>
            </c:ext>
          </c:extLst>
        </c:ser>
        <c:dLbls>
          <c:showLegendKey val="0"/>
          <c:showVal val="0"/>
          <c:showCatName val="0"/>
          <c:showSerName val="0"/>
          <c:showPercent val="0"/>
          <c:showBubbleSize val="0"/>
        </c:dLbls>
        <c:gapWidth val="219"/>
        <c:overlap val="-27"/>
        <c:axId val="711805464"/>
        <c:axId val="711802184"/>
      </c:barChart>
      <c:catAx>
        <c:axId val="7118054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pl-PL"/>
          </a:p>
        </c:txPr>
        <c:crossAx val="711802184"/>
        <c:crosses val="autoZero"/>
        <c:auto val="1"/>
        <c:lblAlgn val="ctr"/>
        <c:lblOffset val="100"/>
        <c:noMultiLvlLbl val="0"/>
      </c:catAx>
      <c:valAx>
        <c:axId val="71180218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pl-PL"/>
          </a:p>
        </c:txPr>
        <c:crossAx val="7118054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pl-PL"/>
        </a:p>
      </c:txPr>
    </c:legend>
    <c:plotVisOnly val="1"/>
    <c:dispBlanksAs val="gap"/>
    <c:showDLblsOverMax val="0"/>
  </c:chart>
  <c:spPr>
    <a:noFill/>
    <a:ln>
      <a:noFill/>
    </a:ln>
    <a:effectLst/>
  </c:spPr>
  <c:txPr>
    <a:bodyPr/>
    <a:lstStyle/>
    <a:p>
      <a:pPr>
        <a:defRPr/>
      </a:pPr>
      <a:endParaRPr lang="pl-PL"/>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Arkusz1!$B$1</c:f>
              <c:strCache>
                <c:ptCount val="1"/>
                <c:pt idx="0">
                  <c:v>Sprzedaż</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00F5-436C-86EE-3AD674C2E217}"/>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00F5-436C-86EE-3AD674C2E217}"/>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00F5-436C-86EE-3AD674C2E217}"/>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00F5-436C-86EE-3AD674C2E217}"/>
              </c:ext>
            </c:extLst>
          </c:dPt>
          <c:cat>
            <c:strRef>
              <c:f>Arkusz1!$A$2:$A$5</c:f>
              <c:strCache>
                <c:ptCount val="4"/>
                <c:pt idx="0">
                  <c:v>data 1</c:v>
                </c:pt>
                <c:pt idx="1">
                  <c:v>data 2</c:v>
                </c:pt>
                <c:pt idx="2">
                  <c:v>data 3</c:v>
                </c:pt>
                <c:pt idx="3">
                  <c:v>data 4</c:v>
                </c:pt>
              </c:strCache>
            </c:strRef>
          </c:cat>
          <c:val>
            <c:numRef>
              <c:f>Arkusz1!$B$2:$B$5</c:f>
              <c:numCache>
                <c:formatCode>General</c:formatCode>
                <c:ptCount val="4"/>
                <c:pt idx="0">
                  <c:v>8.1999999999999993</c:v>
                </c:pt>
                <c:pt idx="1">
                  <c:v>3.2</c:v>
                </c:pt>
                <c:pt idx="2">
                  <c:v>1.4</c:v>
                </c:pt>
                <c:pt idx="3">
                  <c:v>1.2</c:v>
                </c:pt>
              </c:numCache>
            </c:numRef>
          </c:val>
          <c:extLst>
            <c:ext xmlns:c16="http://schemas.microsoft.com/office/drawing/2014/chart" uri="{C3380CC4-5D6E-409C-BE32-E72D297353CC}">
              <c16:uniqueId val="{00000008-00F5-436C-86EE-3AD674C2E217}"/>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pl-PL"/>
        </a:p>
      </c:txPr>
    </c:legend>
    <c:plotVisOnly val="1"/>
    <c:dispBlanksAs val="gap"/>
    <c:showDLblsOverMax val="0"/>
  </c:chart>
  <c:spPr>
    <a:noFill/>
    <a:ln>
      <a:noFill/>
    </a:ln>
    <a:effectLst/>
  </c:spPr>
  <c:txPr>
    <a:bodyPr/>
    <a:lstStyle/>
    <a:p>
      <a:pPr>
        <a:defRPr/>
      </a:pPr>
      <a:endParaRPr lang="pl-PL"/>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Arkusz1!$B$1</c:f>
              <c:strCache>
                <c:ptCount val="1"/>
                <c:pt idx="0">
                  <c:v>Seria 1</c:v>
                </c:pt>
              </c:strCache>
            </c:strRef>
          </c:tx>
          <c:spPr>
            <a:solidFill>
              <a:schemeClr val="accent1"/>
            </a:solidFill>
            <a:ln>
              <a:noFill/>
            </a:ln>
            <a:effectLst/>
          </c:spPr>
          <c:invertIfNegative val="0"/>
          <c:cat>
            <c:strRef>
              <c:f>Arkusz1!$A$2:$A$5</c:f>
              <c:strCache>
                <c:ptCount val="4"/>
                <c:pt idx="0">
                  <c:v>data 1</c:v>
                </c:pt>
                <c:pt idx="1">
                  <c:v>data 2</c:v>
                </c:pt>
                <c:pt idx="2">
                  <c:v>data 3</c:v>
                </c:pt>
                <c:pt idx="3">
                  <c:v>data 4</c:v>
                </c:pt>
              </c:strCache>
            </c:strRef>
          </c:cat>
          <c:val>
            <c:numRef>
              <c:f>Arkusz1!$B$2:$B$5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DEAC-4FFF-99E6-FFF9BF434B07}"/>
            </c:ext>
          </c:extLst>
        </c:ser>
        <c:ser>
          <c:idx val="1"/>
          <c:order val="1"/>
          <c:tx>
            <c:strRef>
              <c:f>Arkusz1!$C$1</c:f>
              <c:strCache>
                <c:ptCount val="1"/>
                <c:pt idx="0">
                  <c:v>Seria 2</c:v>
                </c:pt>
              </c:strCache>
            </c:strRef>
          </c:tx>
          <c:spPr>
            <a:solidFill>
              <a:schemeClr val="accent2"/>
            </a:solidFill>
            <a:ln>
              <a:noFill/>
            </a:ln>
            <a:effectLst/>
          </c:spPr>
          <c:invertIfNegative val="0"/>
          <c:cat>
            <c:strRef>
              <c:f>Arkusz1!$A$2:$A$5</c:f>
              <c:strCache>
                <c:ptCount val="4"/>
                <c:pt idx="0">
                  <c:v>data 1</c:v>
                </c:pt>
                <c:pt idx="1">
                  <c:v>data 2</c:v>
                </c:pt>
                <c:pt idx="2">
                  <c:v>data 3</c:v>
                </c:pt>
                <c:pt idx="3">
                  <c:v>data 4</c:v>
                </c:pt>
              </c:strCache>
            </c:strRef>
          </c:cat>
          <c:val>
            <c:numRef>
              <c:f>Arkusz1!$C$2:$C$5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DEAC-4FFF-99E6-FFF9BF434B07}"/>
            </c:ext>
          </c:extLst>
        </c:ser>
        <c:ser>
          <c:idx val="2"/>
          <c:order val="2"/>
          <c:tx>
            <c:strRef>
              <c:f>Arkusz1!$D$1</c:f>
              <c:strCache>
                <c:ptCount val="1"/>
                <c:pt idx="0">
                  <c:v>Seria 3</c:v>
                </c:pt>
              </c:strCache>
            </c:strRef>
          </c:tx>
          <c:spPr>
            <a:solidFill>
              <a:schemeClr val="accent3"/>
            </a:solidFill>
            <a:ln>
              <a:noFill/>
            </a:ln>
            <a:effectLst/>
          </c:spPr>
          <c:invertIfNegative val="0"/>
          <c:cat>
            <c:strRef>
              <c:f>Arkusz1!$A$2:$A$5</c:f>
              <c:strCache>
                <c:ptCount val="4"/>
                <c:pt idx="0">
                  <c:v>data 1</c:v>
                </c:pt>
                <c:pt idx="1">
                  <c:v>data 2</c:v>
                </c:pt>
                <c:pt idx="2">
                  <c:v>data 3</c:v>
                </c:pt>
                <c:pt idx="3">
                  <c:v>data 4</c:v>
                </c:pt>
              </c:strCache>
            </c:strRef>
          </c:cat>
          <c:val>
            <c:numRef>
              <c:f>Arkusz1!$D$2:$D$5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DEAC-4FFF-99E6-FFF9BF434B07}"/>
            </c:ext>
          </c:extLst>
        </c:ser>
        <c:dLbls>
          <c:showLegendKey val="0"/>
          <c:showVal val="0"/>
          <c:showCatName val="0"/>
          <c:showSerName val="0"/>
          <c:showPercent val="0"/>
          <c:showBubbleSize val="0"/>
        </c:dLbls>
        <c:gapWidth val="219"/>
        <c:overlap val="-27"/>
        <c:axId val="711805464"/>
        <c:axId val="711802184"/>
      </c:barChart>
      <c:catAx>
        <c:axId val="7118054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pl-PL"/>
          </a:p>
        </c:txPr>
        <c:crossAx val="711802184"/>
        <c:crosses val="autoZero"/>
        <c:auto val="1"/>
        <c:lblAlgn val="ctr"/>
        <c:lblOffset val="100"/>
        <c:noMultiLvlLbl val="0"/>
      </c:catAx>
      <c:valAx>
        <c:axId val="71180218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pl-PL"/>
          </a:p>
        </c:txPr>
        <c:crossAx val="7118054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pl-PL"/>
        </a:p>
      </c:txPr>
    </c:legend>
    <c:plotVisOnly val="1"/>
    <c:dispBlanksAs val="gap"/>
    <c:showDLblsOverMax val="0"/>
  </c:chart>
  <c:spPr>
    <a:noFill/>
    <a:ln>
      <a:noFill/>
    </a:ln>
    <a:effectLst/>
  </c:spPr>
  <c:txPr>
    <a:bodyPr/>
    <a:lstStyle/>
    <a:p>
      <a:pPr>
        <a:defRPr/>
      </a:pPr>
      <a:endParaRPr lang="pl-PL"/>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219D29C-2490-4C87-9086-820F130A4F26}" type="doc">
      <dgm:prSet loTypeId="urn:microsoft.com/office/officeart/2008/layout/HorizontalMultiLevelHierarchy" loCatId="hierarchy" qsTypeId="urn:microsoft.com/office/officeart/2005/8/quickstyle/simple1" qsCatId="simple" csTypeId="urn:microsoft.com/office/officeart/2005/8/colors/colorful4" csCatId="colorful" phldr="1"/>
      <dgm:spPr/>
      <dgm:t>
        <a:bodyPr/>
        <a:lstStyle/>
        <a:p>
          <a:endParaRPr lang="pl-PL"/>
        </a:p>
      </dgm:t>
    </dgm:pt>
    <dgm:pt modelId="{29DE7C55-F86B-44FD-B070-99AA847B13DF}">
      <dgm:prSet phldrT="[Tekst]" custT="1"/>
      <dgm:spPr/>
      <dgm:t>
        <a:bodyPr/>
        <a:lstStyle/>
        <a:p>
          <a:r>
            <a:rPr lang="pl-PL" sz="2000" dirty="0"/>
            <a:t>data 1</a:t>
          </a:r>
        </a:p>
      </dgm:t>
    </dgm:pt>
    <dgm:pt modelId="{88CA013B-45AE-493B-A940-F44F52537A93}" type="parTrans" cxnId="{686A065B-35C5-4531-ADE3-7B29ECCF9BAF}">
      <dgm:prSet/>
      <dgm:spPr/>
      <dgm:t>
        <a:bodyPr/>
        <a:lstStyle/>
        <a:p>
          <a:endParaRPr lang="pl-PL"/>
        </a:p>
      </dgm:t>
    </dgm:pt>
    <dgm:pt modelId="{124FFCF1-A9F1-4303-BDBD-4CB94C3E5226}" type="sibTrans" cxnId="{686A065B-35C5-4531-ADE3-7B29ECCF9BAF}">
      <dgm:prSet/>
      <dgm:spPr/>
      <dgm:t>
        <a:bodyPr/>
        <a:lstStyle/>
        <a:p>
          <a:endParaRPr lang="pl-PL"/>
        </a:p>
      </dgm:t>
    </dgm:pt>
    <dgm:pt modelId="{C92BE3BA-F43A-48B8-B14A-96EC465DE8E0}">
      <dgm:prSet phldrT="[Tekst]" custT="1"/>
      <dgm:spPr/>
      <dgm:t>
        <a:bodyPr/>
        <a:lstStyle/>
        <a:p>
          <a:r>
            <a:rPr lang="pl-PL" sz="2000" dirty="0"/>
            <a:t>data 2</a:t>
          </a:r>
        </a:p>
      </dgm:t>
    </dgm:pt>
    <dgm:pt modelId="{5E4C1CD7-0CBA-4258-81C1-054B640BC7F0}" type="parTrans" cxnId="{1D6403E5-AE47-4657-BC72-691AFED4359A}">
      <dgm:prSet/>
      <dgm:spPr/>
      <dgm:t>
        <a:bodyPr/>
        <a:lstStyle/>
        <a:p>
          <a:endParaRPr lang="pl-PL"/>
        </a:p>
      </dgm:t>
    </dgm:pt>
    <dgm:pt modelId="{2CFE9685-F8F2-43FD-A8C8-4F4669B8A1D3}" type="sibTrans" cxnId="{1D6403E5-AE47-4657-BC72-691AFED4359A}">
      <dgm:prSet/>
      <dgm:spPr/>
      <dgm:t>
        <a:bodyPr/>
        <a:lstStyle/>
        <a:p>
          <a:endParaRPr lang="pl-PL"/>
        </a:p>
      </dgm:t>
    </dgm:pt>
    <dgm:pt modelId="{682E96CB-85A3-4433-8E70-D6258F687A3F}">
      <dgm:prSet phldrT="[Tekst]" custT="1"/>
      <dgm:spPr/>
      <dgm:t>
        <a:bodyPr/>
        <a:lstStyle/>
        <a:p>
          <a:r>
            <a:rPr lang="pl-PL" sz="2000" dirty="0"/>
            <a:t>data 3</a:t>
          </a:r>
        </a:p>
      </dgm:t>
    </dgm:pt>
    <dgm:pt modelId="{430352FB-56A2-4635-BE96-48FAEF537D0A}" type="parTrans" cxnId="{BC6BCE4D-F0B1-4746-B97B-612DB8786809}">
      <dgm:prSet/>
      <dgm:spPr/>
      <dgm:t>
        <a:bodyPr/>
        <a:lstStyle/>
        <a:p>
          <a:endParaRPr lang="pl-PL"/>
        </a:p>
      </dgm:t>
    </dgm:pt>
    <dgm:pt modelId="{29BF2984-47A9-40EC-8B62-6BC999DCC395}" type="sibTrans" cxnId="{BC6BCE4D-F0B1-4746-B97B-612DB8786809}">
      <dgm:prSet/>
      <dgm:spPr/>
      <dgm:t>
        <a:bodyPr/>
        <a:lstStyle/>
        <a:p>
          <a:endParaRPr lang="pl-PL"/>
        </a:p>
      </dgm:t>
    </dgm:pt>
    <dgm:pt modelId="{638F6759-D00A-4C53-BBDD-A555691C032D}">
      <dgm:prSet phldrT="[Tekst]" custT="1"/>
      <dgm:spPr/>
      <dgm:t>
        <a:bodyPr/>
        <a:lstStyle/>
        <a:p>
          <a:r>
            <a:rPr lang="pl-PL" sz="2000" dirty="0"/>
            <a:t>data 4</a:t>
          </a:r>
        </a:p>
      </dgm:t>
    </dgm:pt>
    <dgm:pt modelId="{2823178A-0E34-430D-9E99-6BBEFA2191F3}" type="parTrans" cxnId="{A95CCD68-0749-49DE-8476-D7EBC569145C}">
      <dgm:prSet/>
      <dgm:spPr/>
      <dgm:t>
        <a:bodyPr/>
        <a:lstStyle/>
        <a:p>
          <a:endParaRPr lang="pl-PL"/>
        </a:p>
      </dgm:t>
    </dgm:pt>
    <dgm:pt modelId="{6807CD5B-2594-4E18-BC01-8A61203ED554}" type="sibTrans" cxnId="{A95CCD68-0749-49DE-8476-D7EBC569145C}">
      <dgm:prSet/>
      <dgm:spPr/>
      <dgm:t>
        <a:bodyPr/>
        <a:lstStyle/>
        <a:p>
          <a:endParaRPr lang="pl-PL"/>
        </a:p>
      </dgm:t>
    </dgm:pt>
    <dgm:pt modelId="{D9C8FDF1-146F-4C13-B6A3-C187257B0E67}" type="pres">
      <dgm:prSet presAssocID="{8219D29C-2490-4C87-9086-820F130A4F26}" presName="Name0" presStyleCnt="0">
        <dgm:presLayoutVars>
          <dgm:chPref val="1"/>
          <dgm:dir/>
          <dgm:animOne val="branch"/>
          <dgm:animLvl val="lvl"/>
          <dgm:resizeHandles val="exact"/>
        </dgm:presLayoutVars>
      </dgm:prSet>
      <dgm:spPr/>
    </dgm:pt>
    <dgm:pt modelId="{15F00E1C-04B5-49FA-BE79-5832BA1D70F7}" type="pres">
      <dgm:prSet presAssocID="{29DE7C55-F86B-44FD-B070-99AA847B13DF}" presName="root1" presStyleCnt="0"/>
      <dgm:spPr/>
    </dgm:pt>
    <dgm:pt modelId="{09A73777-2047-49A8-A275-313BDA06BD9F}" type="pres">
      <dgm:prSet presAssocID="{29DE7C55-F86B-44FD-B070-99AA847B13DF}" presName="LevelOneTextNode" presStyleLbl="node0" presStyleIdx="0" presStyleCnt="1">
        <dgm:presLayoutVars>
          <dgm:chPref val="3"/>
        </dgm:presLayoutVars>
      </dgm:prSet>
      <dgm:spPr/>
    </dgm:pt>
    <dgm:pt modelId="{65D66690-C7BC-4003-9319-4811195C0717}" type="pres">
      <dgm:prSet presAssocID="{29DE7C55-F86B-44FD-B070-99AA847B13DF}" presName="level2hierChild" presStyleCnt="0"/>
      <dgm:spPr/>
    </dgm:pt>
    <dgm:pt modelId="{B40100EE-22EE-4B8C-8EEE-C6C1F0357CA0}" type="pres">
      <dgm:prSet presAssocID="{5E4C1CD7-0CBA-4258-81C1-054B640BC7F0}" presName="conn2-1" presStyleLbl="parChTrans1D2" presStyleIdx="0" presStyleCnt="3"/>
      <dgm:spPr/>
    </dgm:pt>
    <dgm:pt modelId="{1A0E6120-1D0B-48EA-AB10-DCEAA780A00D}" type="pres">
      <dgm:prSet presAssocID="{5E4C1CD7-0CBA-4258-81C1-054B640BC7F0}" presName="connTx" presStyleLbl="parChTrans1D2" presStyleIdx="0" presStyleCnt="3"/>
      <dgm:spPr/>
    </dgm:pt>
    <dgm:pt modelId="{F4C9189B-5383-4928-8AD8-EB3B64914817}" type="pres">
      <dgm:prSet presAssocID="{C92BE3BA-F43A-48B8-B14A-96EC465DE8E0}" presName="root2" presStyleCnt="0"/>
      <dgm:spPr/>
    </dgm:pt>
    <dgm:pt modelId="{B061F407-F339-432A-8328-805C7C1967E0}" type="pres">
      <dgm:prSet presAssocID="{C92BE3BA-F43A-48B8-B14A-96EC465DE8E0}" presName="LevelTwoTextNode" presStyleLbl="node2" presStyleIdx="0" presStyleCnt="3">
        <dgm:presLayoutVars>
          <dgm:chPref val="3"/>
        </dgm:presLayoutVars>
      </dgm:prSet>
      <dgm:spPr/>
    </dgm:pt>
    <dgm:pt modelId="{4E387345-2755-4956-A0C8-244DA8937394}" type="pres">
      <dgm:prSet presAssocID="{C92BE3BA-F43A-48B8-B14A-96EC465DE8E0}" presName="level3hierChild" presStyleCnt="0"/>
      <dgm:spPr/>
    </dgm:pt>
    <dgm:pt modelId="{68A4604B-CE3F-48CC-AD80-CFECBE941484}" type="pres">
      <dgm:prSet presAssocID="{430352FB-56A2-4635-BE96-48FAEF537D0A}" presName="conn2-1" presStyleLbl="parChTrans1D2" presStyleIdx="1" presStyleCnt="3"/>
      <dgm:spPr/>
    </dgm:pt>
    <dgm:pt modelId="{06063F20-CA4E-40A0-9BEA-5A27176AC45D}" type="pres">
      <dgm:prSet presAssocID="{430352FB-56A2-4635-BE96-48FAEF537D0A}" presName="connTx" presStyleLbl="parChTrans1D2" presStyleIdx="1" presStyleCnt="3"/>
      <dgm:spPr/>
    </dgm:pt>
    <dgm:pt modelId="{223AC803-E4CE-4A3F-B769-8F0562C9ED10}" type="pres">
      <dgm:prSet presAssocID="{682E96CB-85A3-4433-8E70-D6258F687A3F}" presName="root2" presStyleCnt="0"/>
      <dgm:spPr/>
    </dgm:pt>
    <dgm:pt modelId="{45933C10-0FBD-472E-8019-E02BB80FAC31}" type="pres">
      <dgm:prSet presAssocID="{682E96CB-85A3-4433-8E70-D6258F687A3F}" presName="LevelTwoTextNode" presStyleLbl="node2" presStyleIdx="1" presStyleCnt="3">
        <dgm:presLayoutVars>
          <dgm:chPref val="3"/>
        </dgm:presLayoutVars>
      </dgm:prSet>
      <dgm:spPr/>
    </dgm:pt>
    <dgm:pt modelId="{BD725890-DD03-434B-93C1-92DD944E6E3F}" type="pres">
      <dgm:prSet presAssocID="{682E96CB-85A3-4433-8E70-D6258F687A3F}" presName="level3hierChild" presStyleCnt="0"/>
      <dgm:spPr/>
    </dgm:pt>
    <dgm:pt modelId="{7D831CD7-C519-4281-B185-CB08924AD8E5}" type="pres">
      <dgm:prSet presAssocID="{2823178A-0E34-430D-9E99-6BBEFA2191F3}" presName="conn2-1" presStyleLbl="parChTrans1D2" presStyleIdx="2" presStyleCnt="3"/>
      <dgm:spPr/>
    </dgm:pt>
    <dgm:pt modelId="{8AF6A564-BAB3-42FC-909B-C657055C595E}" type="pres">
      <dgm:prSet presAssocID="{2823178A-0E34-430D-9E99-6BBEFA2191F3}" presName="connTx" presStyleLbl="parChTrans1D2" presStyleIdx="2" presStyleCnt="3"/>
      <dgm:spPr/>
    </dgm:pt>
    <dgm:pt modelId="{BF06AD86-72B5-43A3-971E-E140B5621FDF}" type="pres">
      <dgm:prSet presAssocID="{638F6759-D00A-4C53-BBDD-A555691C032D}" presName="root2" presStyleCnt="0"/>
      <dgm:spPr/>
    </dgm:pt>
    <dgm:pt modelId="{117264FC-6250-4B7C-B4B2-497499FD2B7A}" type="pres">
      <dgm:prSet presAssocID="{638F6759-D00A-4C53-BBDD-A555691C032D}" presName="LevelTwoTextNode" presStyleLbl="node2" presStyleIdx="2" presStyleCnt="3">
        <dgm:presLayoutVars>
          <dgm:chPref val="3"/>
        </dgm:presLayoutVars>
      </dgm:prSet>
      <dgm:spPr/>
    </dgm:pt>
    <dgm:pt modelId="{68722545-6012-44FD-A8CF-BC6A3504A8C4}" type="pres">
      <dgm:prSet presAssocID="{638F6759-D00A-4C53-BBDD-A555691C032D}" presName="level3hierChild" presStyleCnt="0"/>
      <dgm:spPr/>
    </dgm:pt>
  </dgm:ptLst>
  <dgm:cxnLst>
    <dgm:cxn modelId="{038B6A24-C7EF-46D1-BC64-645CF0775AAA}" type="presOf" srcId="{2823178A-0E34-430D-9E99-6BBEFA2191F3}" destId="{8AF6A564-BAB3-42FC-909B-C657055C595E}" srcOrd="1" destOrd="0" presId="urn:microsoft.com/office/officeart/2008/layout/HorizontalMultiLevelHierarchy"/>
    <dgm:cxn modelId="{57F2CF3F-9170-48CC-8F5E-BA686359071E}" type="presOf" srcId="{8219D29C-2490-4C87-9086-820F130A4F26}" destId="{D9C8FDF1-146F-4C13-B6A3-C187257B0E67}" srcOrd="0" destOrd="0" presId="urn:microsoft.com/office/officeart/2008/layout/HorizontalMultiLevelHierarchy"/>
    <dgm:cxn modelId="{686A065B-35C5-4531-ADE3-7B29ECCF9BAF}" srcId="{8219D29C-2490-4C87-9086-820F130A4F26}" destId="{29DE7C55-F86B-44FD-B070-99AA847B13DF}" srcOrd="0" destOrd="0" parTransId="{88CA013B-45AE-493B-A940-F44F52537A93}" sibTransId="{124FFCF1-A9F1-4303-BDBD-4CB94C3E5226}"/>
    <dgm:cxn modelId="{7C8B6A5B-F61E-4EC0-B626-4B839E93150E}" type="presOf" srcId="{5E4C1CD7-0CBA-4258-81C1-054B640BC7F0}" destId="{1A0E6120-1D0B-48EA-AB10-DCEAA780A00D}" srcOrd="1" destOrd="0" presId="urn:microsoft.com/office/officeart/2008/layout/HorizontalMultiLevelHierarchy"/>
    <dgm:cxn modelId="{D304E35B-2104-449E-9058-4E77ACD92329}" type="presOf" srcId="{430352FB-56A2-4635-BE96-48FAEF537D0A}" destId="{06063F20-CA4E-40A0-9BEA-5A27176AC45D}" srcOrd="1" destOrd="0" presId="urn:microsoft.com/office/officeart/2008/layout/HorizontalMultiLevelHierarchy"/>
    <dgm:cxn modelId="{A95CCD68-0749-49DE-8476-D7EBC569145C}" srcId="{29DE7C55-F86B-44FD-B070-99AA847B13DF}" destId="{638F6759-D00A-4C53-BBDD-A555691C032D}" srcOrd="2" destOrd="0" parTransId="{2823178A-0E34-430D-9E99-6BBEFA2191F3}" sibTransId="{6807CD5B-2594-4E18-BC01-8A61203ED554}"/>
    <dgm:cxn modelId="{80D36D49-2306-4F8B-B2B7-6B014FB55035}" type="presOf" srcId="{2823178A-0E34-430D-9E99-6BBEFA2191F3}" destId="{7D831CD7-C519-4281-B185-CB08924AD8E5}" srcOrd="0" destOrd="0" presId="urn:microsoft.com/office/officeart/2008/layout/HorizontalMultiLevelHierarchy"/>
    <dgm:cxn modelId="{BC6BCE4D-F0B1-4746-B97B-612DB8786809}" srcId="{29DE7C55-F86B-44FD-B070-99AA847B13DF}" destId="{682E96CB-85A3-4433-8E70-D6258F687A3F}" srcOrd="1" destOrd="0" parTransId="{430352FB-56A2-4635-BE96-48FAEF537D0A}" sibTransId="{29BF2984-47A9-40EC-8B62-6BC999DCC395}"/>
    <dgm:cxn modelId="{92A66F8F-B26C-4D87-8F97-1FD867723F6C}" type="presOf" srcId="{29DE7C55-F86B-44FD-B070-99AA847B13DF}" destId="{09A73777-2047-49A8-A275-313BDA06BD9F}" srcOrd="0" destOrd="0" presId="urn:microsoft.com/office/officeart/2008/layout/HorizontalMultiLevelHierarchy"/>
    <dgm:cxn modelId="{8F4E18D5-B036-4AE4-A83F-E08D9214923B}" type="presOf" srcId="{430352FB-56A2-4635-BE96-48FAEF537D0A}" destId="{68A4604B-CE3F-48CC-AD80-CFECBE941484}" srcOrd="0" destOrd="0" presId="urn:microsoft.com/office/officeart/2008/layout/HorizontalMultiLevelHierarchy"/>
    <dgm:cxn modelId="{1D6403E5-AE47-4657-BC72-691AFED4359A}" srcId="{29DE7C55-F86B-44FD-B070-99AA847B13DF}" destId="{C92BE3BA-F43A-48B8-B14A-96EC465DE8E0}" srcOrd="0" destOrd="0" parTransId="{5E4C1CD7-0CBA-4258-81C1-054B640BC7F0}" sibTransId="{2CFE9685-F8F2-43FD-A8C8-4F4669B8A1D3}"/>
    <dgm:cxn modelId="{F26881E5-B235-4DB6-AA08-E1EB64480270}" type="presOf" srcId="{5E4C1CD7-0CBA-4258-81C1-054B640BC7F0}" destId="{B40100EE-22EE-4B8C-8EEE-C6C1F0357CA0}" srcOrd="0" destOrd="0" presId="urn:microsoft.com/office/officeart/2008/layout/HorizontalMultiLevelHierarchy"/>
    <dgm:cxn modelId="{DE8AC1E9-301C-470D-AC97-4589D6A282F6}" type="presOf" srcId="{C92BE3BA-F43A-48B8-B14A-96EC465DE8E0}" destId="{B061F407-F339-432A-8328-805C7C1967E0}" srcOrd="0" destOrd="0" presId="urn:microsoft.com/office/officeart/2008/layout/HorizontalMultiLevelHierarchy"/>
    <dgm:cxn modelId="{9D85C7EE-E03B-46C7-A38B-F11706C24968}" type="presOf" srcId="{638F6759-D00A-4C53-BBDD-A555691C032D}" destId="{117264FC-6250-4B7C-B4B2-497499FD2B7A}" srcOrd="0" destOrd="0" presId="urn:microsoft.com/office/officeart/2008/layout/HorizontalMultiLevelHierarchy"/>
    <dgm:cxn modelId="{85277FF6-3E5A-4AD8-A8E2-89F05331661F}" type="presOf" srcId="{682E96CB-85A3-4433-8E70-D6258F687A3F}" destId="{45933C10-0FBD-472E-8019-E02BB80FAC31}" srcOrd="0" destOrd="0" presId="urn:microsoft.com/office/officeart/2008/layout/HorizontalMultiLevelHierarchy"/>
    <dgm:cxn modelId="{E34B0C6D-2D6A-4792-B655-121F09E5B394}" type="presParOf" srcId="{D9C8FDF1-146F-4C13-B6A3-C187257B0E67}" destId="{15F00E1C-04B5-49FA-BE79-5832BA1D70F7}" srcOrd="0" destOrd="0" presId="urn:microsoft.com/office/officeart/2008/layout/HorizontalMultiLevelHierarchy"/>
    <dgm:cxn modelId="{DF77B500-903C-44B3-9F9B-6DF629CCC533}" type="presParOf" srcId="{15F00E1C-04B5-49FA-BE79-5832BA1D70F7}" destId="{09A73777-2047-49A8-A275-313BDA06BD9F}" srcOrd="0" destOrd="0" presId="urn:microsoft.com/office/officeart/2008/layout/HorizontalMultiLevelHierarchy"/>
    <dgm:cxn modelId="{D96441BA-9E4A-4532-AA98-2B583ECEAC1F}" type="presParOf" srcId="{15F00E1C-04B5-49FA-BE79-5832BA1D70F7}" destId="{65D66690-C7BC-4003-9319-4811195C0717}" srcOrd="1" destOrd="0" presId="urn:microsoft.com/office/officeart/2008/layout/HorizontalMultiLevelHierarchy"/>
    <dgm:cxn modelId="{2EE7810B-D1DE-487C-9C6F-A77E420861A4}" type="presParOf" srcId="{65D66690-C7BC-4003-9319-4811195C0717}" destId="{B40100EE-22EE-4B8C-8EEE-C6C1F0357CA0}" srcOrd="0" destOrd="0" presId="urn:microsoft.com/office/officeart/2008/layout/HorizontalMultiLevelHierarchy"/>
    <dgm:cxn modelId="{AF63B06D-1075-4816-8381-D71588C0C2CC}" type="presParOf" srcId="{B40100EE-22EE-4B8C-8EEE-C6C1F0357CA0}" destId="{1A0E6120-1D0B-48EA-AB10-DCEAA780A00D}" srcOrd="0" destOrd="0" presId="urn:microsoft.com/office/officeart/2008/layout/HorizontalMultiLevelHierarchy"/>
    <dgm:cxn modelId="{82794FDB-FB2A-4A30-80EF-BF9EBE6E42BA}" type="presParOf" srcId="{65D66690-C7BC-4003-9319-4811195C0717}" destId="{F4C9189B-5383-4928-8AD8-EB3B64914817}" srcOrd="1" destOrd="0" presId="urn:microsoft.com/office/officeart/2008/layout/HorizontalMultiLevelHierarchy"/>
    <dgm:cxn modelId="{EC012FCD-EEE1-426F-87E3-E6753BF85E52}" type="presParOf" srcId="{F4C9189B-5383-4928-8AD8-EB3B64914817}" destId="{B061F407-F339-432A-8328-805C7C1967E0}" srcOrd="0" destOrd="0" presId="urn:microsoft.com/office/officeart/2008/layout/HorizontalMultiLevelHierarchy"/>
    <dgm:cxn modelId="{A627436B-302B-46FE-89CC-6E29C2FEF2F9}" type="presParOf" srcId="{F4C9189B-5383-4928-8AD8-EB3B64914817}" destId="{4E387345-2755-4956-A0C8-244DA8937394}" srcOrd="1" destOrd="0" presId="urn:microsoft.com/office/officeart/2008/layout/HorizontalMultiLevelHierarchy"/>
    <dgm:cxn modelId="{9FFF8367-99D9-477A-8A45-01581F4EB8EA}" type="presParOf" srcId="{65D66690-C7BC-4003-9319-4811195C0717}" destId="{68A4604B-CE3F-48CC-AD80-CFECBE941484}" srcOrd="2" destOrd="0" presId="urn:microsoft.com/office/officeart/2008/layout/HorizontalMultiLevelHierarchy"/>
    <dgm:cxn modelId="{AFF18285-5867-4119-96EF-E44BDE380510}" type="presParOf" srcId="{68A4604B-CE3F-48CC-AD80-CFECBE941484}" destId="{06063F20-CA4E-40A0-9BEA-5A27176AC45D}" srcOrd="0" destOrd="0" presId="urn:microsoft.com/office/officeart/2008/layout/HorizontalMultiLevelHierarchy"/>
    <dgm:cxn modelId="{78F3C18E-FD49-4809-9A69-0B69D28D7025}" type="presParOf" srcId="{65D66690-C7BC-4003-9319-4811195C0717}" destId="{223AC803-E4CE-4A3F-B769-8F0562C9ED10}" srcOrd="3" destOrd="0" presId="urn:microsoft.com/office/officeart/2008/layout/HorizontalMultiLevelHierarchy"/>
    <dgm:cxn modelId="{52DD995D-2A36-4A52-9923-C51F490C8D3D}" type="presParOf" srcId="{223AC803-E4CE-4A3F-B769-8F0562C9ED10}" destId="{45933C10-0FBD-472E-8019-E02BB80FAC31}" srcOrd="0" destOrd="0" presId="urn:microsoft.com/office/officeart/2008/layout/HorizontalMultiLevelHierarchy"/>
    <dgm:cxn modelId="{F30A580E-DF48-4FC6-8DC7-0EB7BC45DF04}" type="presParOf" srcId="{223AC803-E4CE-4A3F-B769-8F0562C9ED10}" destId="{BD725890-DD03-434B-93C1-92DD944E6E3F}" srcOrd="1" destOrd="0" presId="urn:microsoft.com/office/officeart/2008/layout/HorizontalMultiLevelHierarchy"/>
    <dgm:cxn modelId="{2B0F1A0E-4443-413B-91B6-A3824CECA402}" type="presParOf" srcId="{65D66690-C7BC-4003-9319-4811195C0717}" destId="{7D831CD7-C519-4281-B185-CB08924AD8E5}" srcOrd="4" destOrd="0" presId="urn:microsoft.com/office/officeart/2008/layout/HorizontalMultiLevelHierarchy"/>
    <dgm:cxn modelId="{5CCD04C8-8E5E-4B92-A5E2-528A48F3DED4}" type="presParOf" srcId="{7D831CD7-C519-4281-B185-CB08924AD8E5}" destId="{8AF6A564-BAB3-42FC-909B-C657055C595E}" srcOrd="0" destOrd="0" presId="urn:microsoft.com/office/officeart/2008/layout/HorizontalMultiLevelHierarchy"/>
    <dgm:cxn modelId="{FFBA7B4D-A975-4465-B8BE-76CBEB41EFAC}" type="presParOf" srcId="{65D66690-C7BC-4003-9319-4811195C0717}" destId="{BF06AD86-72B5-43A3-971E-E140B5621FDF}" srcOrd="5" destOrd="0" presId="urn:microsoft.com/office/officeart/2008/layout/HorizontalMultiLevelHierarchy"/>
    <dgm:cxn modelId="{A8F6E78A-42B9-408B-B954-4291F5E22144}" type="presParOf" srcId="{BF06AD86-72B5-43A3-971E-E140B5621FDF}" destId="{117264FC-6250-4B7C-B4B2-497499FD2B7A}" srcOrd="0" destOrd="0" presId="urn:microsoft.com/office/officeart/2008/layout/HorizontalMultiLevelHierarchy"/>
    <dgm:cxn modelId="{4D916749-D84F-42B9-B5D0-4006E6CF7884}" type="presParOf" srcId="{BF06AD86-72B5-43A3-971E-E140B5621FDF}" destId="{68722545-6012-44FD-A8CF-BC6A3504A8C4}" srcOrd="1" destOrd="0" presId="urn:microsoft.com/office/officeart/2008/layout/HorizontalMultiLevelHierarchy"/>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219D29C-2490-4C87-9086-820F130A4F26}" type="doc">
      <dgm:prSet loTypeId="urn:microsoft.com/office/officeart/2008/layout/HorizontalMultiLevelHierarchy" loCatId="hierarchy" qsTypeId="urn:microsoft.com/office/officeart/2005/8/quickstyle/simple1" qsCatId="simple" csTypeId="urn:microsoft.com/office/officeart/2005/8/colors/colorful5" csCatId="colorful" phldr="1"/>
      <dgm:spPr/>
      <dgm:t>
        <a:bodyPr/>
        <a:lstStyle/>
        <a:p>
          <a:endParaRPr lang="pl-PL"/>
        </a:p>
      </dgm:t>
    </dgm:pt>
    <dgm:pt modelId="{29DE7C55-F86B-44FD-B070-99AA847B13DF}">
      <dgm:prSet phldrT="[Tekst]" custT="1"/>
      <dgm:spPr/>
      <dgm:t>
        <a:bodyPr/>
        <a:lstStyle/>
        <a:p>
          <a:r>
            <a:rPr lang="pl-PL" sz="2000" dirty="0"/>
            <a:t>data 1</a:t>
          </a:r>
        </a:p>
      </dgm:t>
    </dgm:pt>
    <dgm:pt modelId="{88CA013B-45AE-493B-A940-F44F52537A93}" type="parTrans" cxnId="{686A065B-35C5-4531-ADE3-7B29ECCF9BAF}">
      <dgm:prSet/>
      <dgm:spPr/>
      <dgm:t>
        <a:bodyPr/>
        <a:lstStyle/>
        <a:p>
          <a:endParaRPr lang="pl-PL"/>
        </a:p>
      </dgm:t>
    </dgm:pt>
    <dgm:pt modelId="{124FFCF1-A9F1-4303-BDBD-4CB94C3E5226}" type="sibTrans" cxnId="{686A065B-35C5-4531-ADE3-7B29ECCF9BAF}">
      <dgm:prSet/>
      <dgm:spPr/>
      <dgm:t>
        <a:bodyPr/>
        <a:lstStyle/>
        <a:p>
          <a:endParaRPr lang="pl-PL"/>
        </a:p>
      </dgm:t>
    </dgm:pt>
    <dgm:pt modelId="{C92BE3BA-F43A-48B8-B14A-96EC465DE8E0}">
      <dgm:prSet phldrT="[Tekst]" custT="1"/>
      <dgm:spPr/>
      <dgm:t>
        <a:bodyPr/>
        <a:lstStyle/>
        <a:p>
          <a:r>
            <a:rPr lang="pl-PL" sz="2000" dirty="0"/>
            <a:t>data 2</a:t>
          </a:r>
        </a:p>
      </dgm:t>
    </dgm:pt>
    <dgm:pt modelId="{5E4C1CD7-0CBA-4258-81C1-054B640BC7F0}" type="parTrans" cxnId="{1D6403E5-AE47-4657-BC72-691AFED4359A}">
      <dgm:prSet/>
      <dgm:spPr/>
      <dgm:t>
        <a:bodyPr/>
        <a:lstStyle/>
        <a:p>
          <a:endParaRPr lang="pl-PL"/>
        </a:p>
      </dgm:t>
    </dgm:pt>
    <dgm:pt modelId="{2CFE9685-F8F2-43FD-A8C8-4F4669B8A1D3}" type="sibTrans" cxnId="{1D6403E5-AE47-4657-BC72-691AFED4359A}">
      <dgm:prSet/>
      <dgm:spPr/>
      <dgm:t>
        <a:bodyPr/>
        <a:lstStyle/>
        <a:p>
          <a:endParaRPr lang="pl-PL"/>
        </a:p>
      </dgm:t>
    </dgm:pt>
    <dgm:pt modelId="{682E96CB-85A3-4433-8E70-D6258F687A3F}">
      <dgm:prSet phldrT="[Tekst]" custT="1"/>
      <dgm:spPr/>
      <dgm:t>
        <a:bodyPr/>
        <a:lstStyle/>
        <a:p>
          <a:r>
            <a:rPr lang="pl-PL" sz="2000" dirty="0"/>
            <a:t>data 3</a:t>
          </a:r>
        </a:p>
      </dgm:t>
    </dgm:pt>
    <dgm:pt modelId="{430352FB-56A2-4635-BE96-48FAEF537D0A}" type="parTrans" cxnId="{BC6BCE4D-F0B1-4746-B97B-612DB8786809}">
      <dgm:prSet/>
      <dgm:spPr/>
      <dgm:t>
        <a:bodyPr/>
        <a:lstStyle/>
        <a:p>
          <a:endParaRPr lang="pl-PL"/>
        </a:p>
      </dgm:t>
    </dgm:pt>
    <dgm:pt modelId="{29BF2984-47A9-40EC-8B62-6BC999DCC395}" type="sibTrans" cxnId="{BC6BCE4D-F0B1-4746-B97B-612DB8786809}">
      <dgm:prSet/>
      <dgm:spPr/>
      <dgm:t>
        <a:bodyPr/>
        <a:lstStyle/>
        <a:p>
          <a:endParaRPr lang="pl-PL"/>
        </a:p>
      </dgm:t>
    </dgm:pt>
    <dgm:pt modelId="{638F6759-D00A-4C53-BBDD-A555691C032D}">
      <dgm:prSet phldrT="[Tekst]" custT="1"/>
      <dgm:spPr/>
      <dgm:t>
        <a:bodyPr/>
        <a:lstStyle/>
        <a:p>
          <a:r>
            <a:rPr lang="pl-PL" sz="2000" dirty="0"/>
            <a:t>data 4</a:t>
          </a:r>
        </a:p>
      </dgm:t>
    </dgm:pt>
    <dgm:pt modelId="{2823178A-0E34-430D-9E99-6BBEFA2191F3}" type="parTrans" cxnId="{A95CCD68-0749-49DE-8476-D7EBC569145C}">
      <dgm:prSet/>
      <dgm:spPr/>
      <dgm:t>
        <a:bodyPr/>
        <a:lstStyle/>
        <a:p>
          <a:endParaRPr lang="pl-PL"/>
        </a:p>
      </dgm:t>
    </dgm:pt>
    <dgm:pt modelId="{6807CD5B-2594-4E18-BC01-8A61203ED554}" type="sibTrans" cxnId="{A95CCD68-0749-49DE-8476-D7EBC569145C}">
      <dgm:prSet/>
      <dgm:spPr/>
      <dgm:t>
        <a:bodyPr/>
        <a:lstStyle/>
        <a:p>
          <a:endParaRPr lang="pl-PL"/>
        </a:p>
      </dgm:t>
    </dgm:pt>
    <dgm:pt modelId="{D9C8FDF1-146F-4C13-B6A3-C187257B0E67}" type="pres">
      <dgm:prSet presAssocID="{8219D29C-2490-4C87-9086-820F130A4F26}" presName="Name0" presStyleCnt="0">
        <dgm:presLayoutVars>
          <dgm:chPref val="1"/>
          <dgm:dir/>
          <dgm:animOne val="branch"/>
          <dgm:animLvl val="lvl"/>
          <dgm:resizeHandles val="exact"/>
        </dgm:presLayoutVars>
      </dgm:prSet>
      <dgm:spPr/>
    </dgm:pt>
    <dgm:pt modelId="{15F00E1C-04B5-49FA-BE79-5832BA1D70F7}" type="pres">
      <dgm:prSet presAssocID="{29DE7C55-F86B-44FD-B070-99AA847B13DF}" presName="root1" presStyleCnt="0"/>
      <dgm:spPr/>
    </dgm:pt>
    <dgm:pt modelId="{09A73777-2047-49A8-A275-313BDA06BD9F}" type="pres">
      <dgm:prSet presAssocID="{29DE7C55-F86B-44FD-B070-99AA847B13DF}" presName="LevelOneTextNode" presStyleLbl="node0" presStyleIdx="0" presStyleCnt="1">
        <dgm:presLayoutVars>
          <dgm:chPref val="3"/>
        </dgm:presLayoutVars>
      </dgm:prSet>
      <dgm:spPr/>
    </dgm:pt>
    <dgm:pt modelId="{65D66690-C7BC-4003-9319-4811195C0717}" type="pres">
      <dgm:prSet presAssocID="{29DE7C55-F86B-44FD-B070-99AA847B13DF}" presName="level2hierChild" presStyleCnt="0"/>
      <dgm:spPr/>
    </dgm:pt>
    <dgm:pt modelId="{B40100EE-22EE-4B8C-8EEE-C6C1F0357CA0}" type="pres">
      <dgm:prSet presAssocID="{5E4C1CD7-0CBA-4258-81C1-054B640BC7F0}" presName="conn2-1" presStyleLbl="parChTrans1D2" presStyleIdx="0" presStyleCnt="3"/>
      <dgm:spPr/>
    </dgm:pt>
    <dgm:pt modelId="{1A0E6120-1D0B-48EA-AB10-DCEAA780A00D}" type="pres">
      <dgm:prSet presAssocID="{5E4C1CD7-0CBA-4258-81C1-054B640BC7F0}" presName="connTx" presStyleLbl="parChTrans1D2" presStyleIdx="0" presStyleCnt="3"/>
      <dgm:spPr/>
    </dgm:pt>
    <dgm:pt modelId="{F4C9189B-5383-4928-8AD8-EB3B64914817}" type="pres">
      <dgm:prSet presAssocID="{C92BE3BA-F43A-48B8-B14A-96EC465DE8E0}" presName="root2" presStyleCnt="0"/>
      <dgm:spPr/>
    </dgm:pt>
    <dgm:pt modelId="{B061F407-F339-432A-8328-805C7C1967E0}" type="pres">
      <dgm:prSet presAssocID="{C92BE3BA-F43A-48B8-B14A-96EC465DE8E0}" presName="LevelTwoTextNode" presStyleLbl="node2" presStyleIdx="0" presStyleCnt="3">
        <dgm:presLayoutVars>
          <dgm:chPref val="3"/>
        </dgm:presLayoutVars>
      </dgm:prSet>
      <dgm:spPr/>
    </dgm:pt>
    <dgm:pt modelId="{4E387345-2755-4956-A0C8-244DA8937394}" type="pres">
      <dgm:prSet presAssocID="{C92BE3BA-F43A-48B8-B14A-96EC465DE8E0}" presName="level3hierChild" presStyleCnt="0"/>
      <dgm:spPr/>
    </dgm:pt>
    <dgm:pt modelId="{68A4604B-CE3F-48CC-AD80-CFECBE941484}" type="pres">
      <dgm:prSet presAssocID="{430352FB-56A2-4635-BE96-48FAEF537D0A}" presName="conn2-1" presStyleLbl="parChTrans1D2" presStyleIdx="1" presStyleCnt="3"/>
      <dgm:spPr/>
    </dgm:pt>
    <dgm:pt modelId="{06063F20-CA4E-40A0-9BEA-5A27176AC45D}" type="pres">
      <dgm:prSet presAssocID="{430352FB-56A2-4635-BE96-48FAEF537D0A}" presName="connTx" presStyleLbl="parChTrans1D2" presStyleIdx="1" presStyleCnt="3"/>
      <dgm:spPr/>
    </dgm:pt>
    <dgm:pt modelId="{223AC803-E4CE-4A3F-B769-8F0562C9ED10}" type="pres">
      <dgm:prSet presAssocID="{682E96CB-85A3-4433-8E70-D6258F687A3F}" presName="root2" presStyleCnt="0"/>
      <dgm:spPr/>
    </dgm:pt>
    <dgm:pt modelId="{45933C10-0FBD-472E-8019-E02BB80FAC31}" type="pres">
      <dgm:prSet presAssocID="{682E96CB-85A3-4433-8E70-D6258F687A3F}" presName="LevelTwoTextNode" presStyleLbl="node2" presStyleIdx="1" presStyleCnt="3">
        <dgm:presLayoutVars>
          <dgm:chPref val="3"/>
        </dgm:presLayoutVars>
      </dgm:prSet>
      <dgm:spPr/>
    </dgm:pt>
    <dgm:pt modelId="{BD725890-DD03-434B-93C1-92DD944E6E3F}" type="pres">
      <dgm:prSet presAssocID="{682E96CB-85A3-4433-8E70-D6258F687A3F}" presName="level3hierChild" presStyleCnt="0"/>
      <dgm:spPr/>
    </dgm:pt>
    <dgm:pt modelId="{7D831CD7-C519-4281-B185-CB08924AD8E5}" type="pres">
      <dgm:prSet presAssocID="{2823178A-0E34-430D-9E99-6BBEFA2191F3}" presName="conn2-1" presStyleLbl="parChTrans1D2" presStyleIdx="2" presStyleCnt="3"/>
      <dgm:spPr/>
    </dgm:pt>
    <dgm:pt modelId="{8AF6A564-BAB3-42FC-909B-C657055C595E}" type="pres">
      <dgm:prSet presAssocID="{2823178A-0E34-430D-9E99-6BBEFA2191F3}" presName="connTx" presStyleLbl="parChTrans1D2" presStyleIdx="2" presStyleCnt="3"/>
      <dgm:spPr/>
    </dgm:pt>
    <dgm:pt modelId="{BF06AD86-72B5-43A3-971E-E140B5621FDF}" type="pres">
      <dgm:prSet presAssocID="{638F6759-D00A-4C53-BBDD-A555691C032D}" presName="root2" presStyleCnt="0"/>
      <dgm:spPr/>
    </dgm:pt>
    <dgm:pt modelId="{117264FC-6250-4B7C-B4B2-497499FD2B7A}" type="pres">
      <dgm:prSet presAssocID="{638F6759-D00A-4C53-BBDD-A555691C032D}" presName="LevelTwoTextNode" presStyleLbl="node2" presStyleIdx="2" presStyleCnt="3">
        <dgm:presLayoutVars>
          <dgm:chPref val="3"/>
        </dgm:presLayoutVars>
      </dgm:prSet>
      <dgm:spPr/>
    </dgm:pt>
    <dgm:pt modelId="{68722545-6012-44FD-A8CF-BC6A3504A8C4}" type="pres">
      <dgm:prSet presAssocID="{638F6759-D00A-4C53-BBDD-A555691C032D}" presName="level3hierChild" presStyleCnt="0"/>
      <dgm:spPr/>
    </dgm:pt>
  </dgm:ptLst>
  <dgm:cxnLst>
    <dgm:cxn modelId="{038B6A24-C7EF-46D1-BC64-645CF0775AAA}" type="presOf" srcId="{2823178A-0E34-430D-9E99-6BBEFA2191F3}" destId="{8AF6A564-BAB3-42FC-909B-C657055C595E}" srcOrd="1" destOrd="0" presId="urn:microsoft.com/office/officeart/2008/layout/HorizontalMultiLevelHierarchy"/>
    <dgm:cxn modelId="{57F2CF3F-9170-48CC-8F5E-BA686359071E}" type="presOf" srcId="{8219D29C-2490-4C87-9086-820F130A4F26}" destId="{D9C8FDF1-146F-4C13-B6A3-C187257B0E67}" srcOrd="0" destOrd="0" presId="urn:microsoft.com/office/officeart/2008/layout/HorizontalMultiLevelHierarchy"/>
    <dgm:cxn modelId="{686A065B-35C5-4531-ADE3-7B29ECCF9BAF}" srcId="{8219D29C-2490-4C87-9086-820F130A4F26}" destId="{29DE7C55-F86B-44FD-B070-99AA847B13DF}" srcOrd="0" destOrd="0" parTransId="{88CA013B-45AE-493B-A940-F44F52537A93}" sibTransId="{124FFCF1-A9F1-4303-BDBD-4CB94C3E5226}"/>
    <dgm:cxn modelId="{7C8B6A5B-F61E-4EC0-B626-4B839E93150E}" type="presOf" srcId="{5E4C1CD7-0CBA-4258-81C1-054B640BC7F0}" destId="{1A0E6120-1D0B-48EA-AB10-DCEAA780A00D}" srcOrd="1" destOrd="0" presId="urn:microsoft.com/office/officeart/2008/layout/HorizontalMultiLevelHierarchy"/>
    <dgm:cxn modelId="{D304E35B-2104-449E-9058-4E77ACD92329}" type="presOf" srcId="{430352FB-56A2-4635-BE96-48FAEF537D0A}" destId="{06063F20-CA4E-40A0-9BEA-5A27176AC45D}" srcOrd="1" destOrd="0" presId="urn:microsoft.com/office/officeart/2008/layout/HorizontalMultiLevelHierarchy"/>
    <dgm:cxn modelId="{A95CCD68-0749-49DE-8476-D7EBC569145C}" srcId="{29DE7C55-F86B-44FD-B070-99AA847B13DF}" destId="{638F6759-D00A-4C53-BBDD-A555691C032D}" srcOrd="2" destOrd="0" parTransId="{2823178A-0E34-430D-9E99-6BBEFA2191F3}" sibTransId="{6807CD5B-2594-4E18-BC01-8A61203ED554}"/>
    <dgm:cxn modelId="{80D36D49-2306-4F8B-B2B7-6B014FB55035}" type="presOf" srcId="{2823178A-0E34-430D-9E99-6BBEFA2191F3}" destId="{7D831CD7-C519-4281-B185-CB08924AD8E5}" srcOrd="0" destOrd="0" presId="urn:microsoft.com/office/officeart/2008/layout/HorizontalMultiLevelHierarchy"/>
    <dgm:cxn modelId="{BC6BCE4D-F0B1-4746-B97B-612DB8786809}" srcId="{29DE7C55-F86B-44FD-B070-99AA847B13DF}" destId="{682E96CB-85A3-4433-8E70-D6258F687A3F}" srcOrd="1" destOrd="0" parTransId="{430352FB-56A2-4635-BE96-48FAEF537D0A}" sibTransId="{29BF2984-47A9-40EC-8B62-6BC999DCC395}"/>
    <dgm:cxn modelId="{92A66F8F-B26C-4D87-8F97-1FD867723F6C}" type="presOf" srcId="{29DE7C55-F86B-44FD-B070-99AA847B13DF}" destId="{09A73777-2047-49A8-A275-313BDA06BD9F}" srcOrd="0" destOrd="0" presId="urn:microsoft.com/office/officeart/2008/layout/HorizontalMultiLevelHierarchy"/>
    <dgm:cxn modelId="{8F4E18D5-B036-4AE4-A83F-E08D9214923B}" type="presOf" srcId="{430352FB-56A2-4635-BE96-48FAEF537D0A}" destId="{68A4604B-CE3F-48CC-AD80-CFECBE941484}" srcOrd="0" destOrd="0" presId="urn:microsoft.com/office/officeart/2008/layout/HorizontalMultiLevelHierarchy"/>
    <dgm:cxn modelId="{1D6403E5-AE47-4657-BC72-691AFED4359A}" srcId="{29DE7C55-F86B-44FD-B070-99AA847B13DF}" destId="{C92BE3BA-F43A-48B8-B14A-96EC465DE8E0}" srcOrd="0" destOrd="0" parTransId="{5E4C1CD7-0CBA-4258-81C1-054B640BC7F0}" sibTransId="{2CFE9685-F8F2-43FD-A8C8-4F4669B8A1D3}"/>
    <dgm:cxn modelId="{F26881E5-B235-4DB6-AA08-E1EB64480270}" type="presOf" srcId="{5E4C1CD7-0CBA-4258-81C1-054B640BC7F0}" destId="{B40100EE-22EE-4B8C-8EEE-C6C1F0357CA0}" srcOrd="0" destOrd="0" presId="urn:microsoft.com/office/officeart/2008/layout/HorizontalMultiLevelHierarchy"/>
    <dgm:cxn modelId="{DE8AC1E9-301C-470D-AC97-4589D6A282F6}" type="presOf" srcId="{C92BE3BA-F43A-48B8-B14A-96EC465DE8E0}" destId="{B061F407-F339-432A-8328-805C7C1967E0}" srcOrd="0" destOrd="0" presId="urn:microsoft.com/office/officeart/2008/layout/HorizontalMultiLevelHierarchy"/>
    <dgm:cxn modelId="{9D85C7EE-E03B-46C7-A38B-F11706C24968}" type="presOf" srcId="{638F6759-D00A-4C53-BBDD-A555691C032D}" destId="{117264FC-6250-4B7C-B4B2-497499FD2B7A}" srcOrd="0" destOrd="0" presId="urn:microsoft.com/office/officeart/2008/layout/HorizontalMultiLevelHierarchy"/>
    <dgm:cxn modelId="{85277FF6-3E5A-4AD8-A8E2-89F05331661F}" type="presOf" srcId="{682E96CB-85A3-4433-8E70-D6258F687A3F}" destId="{45933C10-0FBD-472E-8019-E02BB80FAC31}" srcOrd="0" destOrd="0" presId="urn:microsoft.com/office/officeart/2008/layout/HorizontalMultiLevelHierarchy"/>
    <dgm:cxn modelId="{E34B0C6D-2D6A-4792-B655-121F09E5B394}" type="presParOf" srcId="{D9C8FDF1-146F-4C13-B6A3-C187257B0E67}" destId="{15F00E1C-04B5-49FA-BE79-5832BA1D70F7}" srcOrd="0" destOrd="0" presId="urn:microsoft.com/office/officeart/2008/layout/HorizontalMultiLevelHierarchy"/>
    <dgm:cxn modelId="{DF77B500-903C-44B3-9F9B-6DF629CCC533}" type="presParOf" srcId="{15F00E1C-04B5-49FA-BE79-5832BA1D70F7}" destId="{09A73777-2047-49A8-A275-313BDA06BD9F}" srcOrd="0" destOrd="0" presId="urn:microsoft.com/office/officeart/2008/layout/HorizontalMultiLevelHierarchy"/>
    <dgm:cxn modelId="{D96441BA-9E4A-4532-AA98-2B583ECEAC1F}" type="presParOf" srcId="{15F00E1C-04B5-49FA-BE79-5832BA1D70F7}" destId="{65D66690-C7BC-4003-9319-4811195C0717}" srcOrd="1" destOrd="0" presId="urn:microsoft.com/office/officeart/2008/layout/HorizontalMultiLevelHierarchy"/>
    <dgm:cxn modelId="{2EE7810B-D1DE-487C-9C6F-A77E420861A4}" type="presParOf" srcId="{65D66690-C7BC-4003-9319-4811195C0717}" destId="{B40100EE-22EE-4B8C-8EEE-C6C1F0357CA0}" srcOrd="0" destOrd="0" presId="urn:microsoft.com/office/officeart/2008/layout/HorizontalMultiLevelHierarchy"/>
    <dgm:cxn modelId="{AF63B06D-1075-4816-8381-D71588C0C2CC}" type="presParOf" srcId="{B40100EE-22EE-4B8C-8EEE-C6C1F0357CA0}" destId="{1A0E6120-1D0B-48EA-AB10-DCEAA780A00D}" srcOrd="0" destOrd="0" presId="urn:microsoft.com/office/officeart/2008/layout/HorizontalMultiLevelHierarchy"/>
    <dgm:cxn modelId="{82794FDB-FB2A-4A30-80EF-BF9EBE6E42BA}" type="presParOf" srcId="{65D66690-C7BC-4003-9319-4811195C0717}" destId="{F4C9189B-5383-4928-8AD8-EB3B64914817}" srcOrd="1" destOrd="0" presId="urn:microsoft.com/office/officeart/2008/layout/HorizontalMultiLevelHierarchy"/>
    <dgm:cxn modelId="{EC012FCD-EEE1-426F-87E3-E6753BF85E52}" type="presParOf" srcId="{F4C9189B-5383-4928-8AD8-EB3B64914817}" destId="{B061F407-F339-432A-8328-805C7C1967E0}" srcOrd="0" destOrd="0" presId="urn:microsoft.com/office/officeart/2008/layout/HorizontalMultiLevelHierarchy"/>
    <dgm:cxn modelId="{A627436B-302B-46FE-89CC-6E29C2FEF2F9}" type="presParOf" srcId="{F4C9189B-5383-4928-8AD8-EB3B64914817}" destId="{4E387345-2755-4956-A0C8-244DA8937394}" srcOrd="1" destOrd="0" presId="urn:microsoft.com/office/officeart/2008/layout/HorizontalMultiLevelHierarchy"/>
    <dgm:cxn modelId="{9FFF8367-99D9-477A-8A45-01581F4EB8EA}" type="presParOf" srcId="{65D66690-C7BC-4003-9319-4811195C0717}" destId="{68A4604B-CE3F-48CC-AD80-CFECBE941484}" srcOrd="2" destOrd="0" presId="urn:microsoft.com/office/officeart/2008/layout/HorizontalMultiLevelHierarchy"/>
    <dgm:cxn modelId="{AFF18285-5867-4119-96EF-E44BDE380510}" type="presParOf" srcId="{68A4604B-CE3F-48CC-AD80-CFECBE941484}" destId="{06063F20-CA4E-40A0-9BEA-5A27176AC45D}" srcOrd="0" destOrd="0" presId="urn:microsoft.com/office/officeart/2008/layout/HorizontalMultiLevelHierarchy"/>
    <dgm:cxn modelId="{78F3C18E-FD49-4809-9A69-0B69D28D7025}" type="presParOf" srcId="{65D66690-C7BC-4003-9319-4811195C0717}" destId="{223AC803-E4CE-4A3F-B769-8F0562C9ED10}" srcOrd="3" destOrd="0" presId="urn:microsoft.com/office/officeart/2008/layout/HorizontalMultiLevelHierarchy"/>
    <dgm:cxn modelId="{52DD995D-2A36-4A52-9923-C51F490C8D3D}" type="presParOf" srcId="{223AC803-E4CE-4A3F-B769-8F0562C9ED10}" destId="{45933C10-0FBD-472E-8019-E02BB80FAC31}" srcOrd="0" destOrd="0" presId="urn:microsoft.com/office/officeart/2008/layout/HorizontalMultiLevelHierarchy"/>
    <dgm:cxn modelId="{F30A580E-DF48-4FC6-8DC7-0EB7BC45DF04}" type="presParOf" srcId="{223AC803-E4CE-4A3F-B769-8F0562C9ED10}" destId="{BD725890-DD03-434B-93C1-92DD944E6E3F}" srcOrd="1" destOrd="0" presId="urn:microsoft.com/office/officeart/2008/layout/HorizontalMultiLevelHierarchy"/>
    <dgm:cxn modelId="{2B0F1A0E-4443-413B-91B6-A3824CECA402}" type="presParOf" srcId="{65D66690-C7BC-4003-9319-4811195C0717}" destId="{7D831CD7-C519-4281-B185-CB08924AD8E5}" srcOrd="4" destOrd="0" presId="urn:microsoft.com/office/officeart/2008/layout/HorizontalMultiLevelHierarchy"/>
    <dgm:cxn modelId="{5CCD04C8-8E5E-4B92-A5E2-528A48F3DED4}" type="presParOf" srcId="{7D831CD7-C519-4281-B185-CB08924AD8E5}" destId="{8AF6A564-BAB3-42FC-909B-C657055C595E}" srcOrd="0" destOrd="0" presId="urn:microsoft.com/office/officeart/2008/layout/HorizontalMultiLevelHierarchy"/>
    <dgm:cxn modelId="{FFBA7B4D-A975-4465-B8BE-76CBEB41EFAC}" type="presParOf" srcId="{65D66690-C7BC-4003-9319-4811195C0717}" destId="{BF06AD86-72B5-43A3-971E-E140B5621FDF}" srcOrd="5" destOrd="0" presId="urn:microsoft.com/office/officeart/2008/layout/HorizontalMultiLevelHierarchy"/>
    <dgm:cxn modelId="{A8F6E78A-42B9-408B-B954-4291F5E22144}" type="presParOf" srcId="{BF06AD86-72B5-43A3-971E-E140B5621FDF}" destId="{117264FC-6250-4B7C-B4B2-497499FD2B7A}" srcOrd="0" destOrd="0" presId="urn:microsoft.com/office/officeart/2008/layout/HorizontalMultiLevelHierarchy"/>
    <dgm:cxn modelId="{4D916749-D84F-42B9-B5D0-4006E6CF7884}" type="presParOf" srcId="{BF06AD86-72B5-43A3-971E-E140B5621FDF}" destId="{68722545-6012-44FD-A8CF-BC6A3504A8C4}" srcOrd="1" destOrd="0" presId="urn:microsoft.com/office/officeart/2008/layout/HorizontalMultiLevelHierarchy"/>
  </dgm:cxnLst>
  <dgm:bg/>
  <dgm:whole/>
  <dgm:extLst>
    <a:ext uri="http://schemas.microsoft.com/office/drawing/2008/diagram">
      <dsp:dataModelExt xmlns:dsp="http://schemas.microsoft.com/office/drawing/2008/diagram" relId="rId14"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831CD7-C519-4281-B185-CB08924AD8E5}">
      <dsp:nvSpPr>
        <dsp:cNvPr id="0" name=""/>
        <dsp:cNvSpPr/>
      </dsp:nvSpPr>
      <dsp:spPr>
        <a:xfrm>
          <a:off x="734602" y="944117"/>
          <a:ext cx="235349" cy="448455"/>
        </a:xfrm>
        <a:custGeom>
          <a:avLst/>
          <a:gdLst/>
          <a:ahLst/>
          <a:cxnLst/>
          <a:rect l="0" t="0" r="0" b="0"/>
          <a:pathLst>
            <a:path>
              <a:moveTo>
                <a:pt x="0" y="0"/>
              </a:moveTo>
              <a:lnTo>
                <a:pt x="117674" y="0"/>
              </a:lnTo>
              <a:lnTo>
                <a:pt x="117674" y="448455"/>
              </a:lnTo>
              <a:lnTo>
                <a:pt x="235349" y="448455"/>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l-PL" sz="500" kern="1200"/>
        </a:p>
      </dsp:txBody>
      <dsp:txXfrm>
        <a:off x="839616" y="1155683"/>
        <a:ext cx="25323" cy="25323"/>
      </dsp:txXfrm>
    </dsp:sp>
    <dsp:sp modelId="{68A4604B-CE3F-48CC-AD80-CFECBE941484}">
      <dsp:nvSpPr>
        <dsp:cNvPr id="0" name=""/>
        <dsp:cNvSpPr/>
      </dsp:nvSpPr>
      <dsp:spPr>
        <a:xfrm>
          <a:off x="734602" y="898397"/>
          <a:ext cx="235349" cy="91440"/>
        </a:xfrm>
        <a:custGeom>
          <a:avLst/>
          <a:gdLst/>
          <a:ahLst/>
          <a:cxnLst/>
          <a:rect l="0" t="0" r="0" b="0"/>
          <a:pathLst>
            <a:path>
              <a:moveTo>
                <a:pt x="0" y="45720"/>
              </a:moveTo>
              <a:lnTo>
                <a:pt x="235349" y="45720"/>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l-PL" sz="500" kern="1200"/>
        </a:p>
      </dsp:txBody>
      <dsp:txXfrm>
        <a:off x="846393" y="938233"/>
        <a:ext cx="11767" cy="11767"/>
      </dsp:txXfrm>
    </dsp:sp>
    <dsp:sp modelId="{B40100EE-22EE-4B8C-8EEE-C6C1F0357CA0}">
      <dsp:nvSpPr>
        <dsp:cNvPr id="0" name=""/>
        <dsp:cNvSpPr/>
      </dsp:nvSpPr>
      <dsp:spPr>
        <a:xfrm>
          <a:off x="734602" y="495661"/>
          <a:ext cx="235349" cy="448455"/>
        </a:xfrm>
        <a:custGeom>
          <a:avLst/>
          <a:gdLst/>
          <a:ahLst/>
          <a:cxnLst/>
          <a:rect l="0" t="0" r="0" b="0"/>
          <a:pathLst>
            <a:path>
              <a:moveTo>
                <a:pt x="0" y="448455"/>
              </a:moveTo>
              <a:lnTo>
                <a:pt x="117674" y="448455"/>
              </a:lnTo>
              <a:lnTo>
                <a:pt x="117674" y="0"/>
              </a:lnTo>
              <a:lnTo>
                <a:pt x="235349" y="0"/>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l-PL" sz="500" kern="1200"/>
        </a:p>
      </dsp:txBody>
      <dsp:txXfrm>
        <a:off x="839616" y="707227"/>
        <a:ext cx="25323" cy="25323"/>
      </dsp:txXfrm>
    </dsp:sp>
    <dsp:sp modelId="{09A73777-2047-49A8-A275-313BDA06BD9F}">
      <dsp:nvSpPr>
        <dsp:cNvPr id="0" name=""/>
        <dsp:cNvSpPr/>
      </dsp:nvSpPr>
      <dsp:spPr>
        <a:xfrm rot="16200000">
          <a:off x="-388896" y="764734"/>
          <a:ext cx="1888234" cy="358764"/>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pl-PL" sz="2000" kern="1200" dirty="0"/>
            <a:t>data 1</a:t>
          </a:r>
        </a:p>
      </dsp:txBody>
      <dsp:txXfrm>
        <a:off x="-388896" y="764734"/>
        <a:ext cx="1888234" cy="358764"/>
      </dsp:txXfrm>
    </dsp:sp>
    <dsp:sp modelId="{B061F407-F339-432A-8328-805C7C1967E0}">
      <dsp:nvSpPr>
        <dsp:cNvPr id="0" name=""/>
        <dsp:cNvSpPr/>
      </dsp:nvSpPr>
      <dsp:spPr>
        <a:xfrm>
          <a:off x="969952" y="316279"/>
          <a:ext cx="1176747" cy="358764"/>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pl-PL" sz="2000" kern="1200" dirty="0"/>
            <a:t>data 2</a:t>
          </a:r>
        </a:p>
      </dsp:txBody>
      <dsp:txXfrm>
        <a:off x="969952" y="316279"/>
        <a:ext cx="1176747" cy="358764"/>
      </dsp:txXfrm>
    </dsp:sp>
    <dsp:sp modelId="{45933C10-0FBD-472E-8019-E02BB80FAC31}">
      <dsp:nvSpPr>
        <dsp:cNvPr id="0" name=""/>
        <dsp:cNvSpPr/>
      </dsp:nvSpPr>
      <dsp:spPr>
        <a:xfrm>
          <a:off x="969952" y="764734"/>
          <a:ext cx="1176747" cy="358764"/>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pl-PL" sz="2000" kern="1200" dirty="0"/>
            <a:t>data 3</a:t>
          </a:r>
        </a:p>
      </dsp:txBody>
      <dsp:txXfrm>
        <a:off x="969952" y="764734"/>
        <a:ext cx="1176747" cy="358764"/>
      </dsp:txXfrm>
    </dsp:sp>
    <dsp:sp modelId="{117264FC-6250-4B7C-B4B2-497499FD2B7A}">
      <dsp:nvSpPr>
        <dsp:cNvPr id="0" name=""/>
        <dsp:cNvSpPr/>
      </dsp:nvSpPr>
      <dsp:spPr>
        <a:xfrm>
          <a:off x="969952" y="1213190"/>
          <a:ext cx="1176747" cy="358764"/>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pl-PL" sz="2000" kern="1200" dirty="0"/>
            <a:t>data 4</a:t>
          </a:r>
        </a:p>
      </dsp:txBody>
      <dsp:txXfrm>
        <a:off x="969952" y="1213190"/>
        <a:ext cx="1176747" cy="35876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831CD7-C519-4281-B185-CB08924AD8E5}">
      <dsp:nvSpPr>
        <dsp:cNvPr id="0" name=""/>
        <dsp:cNvSpPr/>
      </dsp:nvSpPr>
      <dsp:spPr>
        <a:xfrm>
          <a:off x="734602" y="944117"/>
          <a:ext cx="235349" cy="448455"/>
        </a:xfrm>
        <a:custGeom>
          <a:avLst/>
          <a:gdLst/>
          <a:ahLst/>
          <a:cxnLst/>
          <a:rect l="0" t="0" r="0" b="0"/>
          <a:pathLst>
            <a:path>
              <a:moveTo>
                <a:pt x="0" y="0"/>
              </a:moveTo>
              <a:lnTo>
                <a:pt x="117674" y="0"/>
              </a:lnTo>
              <a:lnTo>
                <a:pt x="117674" y="448455"/>
              </a:lnTo>
              <a:lnTo>
                <a:pt x="235349" y="448455"/>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l-PL" sz="500" kern="1200"/>
        </a:p>
      </dsp:txBody>
      <dsp:txXfrm>
        <a:off x="839616" y="1155683"/>
        <a:ext cx="25323" cy="25323"/>
      </dsp:txXfrm>
    </dsp:sp>
    <dsp:sp modelId="{68A4604B-CE3F-48CC-AD80-CFECBE941484}">
      <dsp:nvSpPr>
        <dsp:cNvPr id="0" name=""/>
        <dsp:cNvSpPr/>
      </dsp:nvSpPr>
      <dsp:spPr>
        <a:xfrm>
          <a:off x="734602" y="898397"/>
          <a:ext cx="235349" cy="91440"/>
        </a:xfrm>
        <a:custGeom>
          <a:avLst/>
          <a:gdLst/>
          <a:ahLst/>
          <a:cxnLst/>
          <a:rect l="0" t="0" r="0" b="0"/>
          <a:pathLst>
            <a:path>
              <a:moveTo>
                <a:pt x="0" y="45720"/>
              </a:moveTo>
              <a:lnTo>
                <a:pt x="235349" y="45720"/>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l-PL" sz="500" kern="1200"/>
        </a:p>
      </dsp:txBody>
      <dsp:txXfrm>
        <a:off x="846393" y="938233"/>
        <a:ext cx="11767" cy="11767"/>
      </dsp:txXfrm>
    </dsp:sp>
    <dsp:sp modelId="{B40100EE-22EE-4B8C-8EEE-C6C1F0357CA0}">
      <dsp:nvSpPr>
        <dsp:cNvPr id="0" name=""/>
        <dsp:cNvSpPr/>
      </dsp:nvSpPr>
      <dsp:spPr>
        <a:xfrm>
          <a:off x="734602" y="495661"/>
          <a:ext cx="235349" cy="448455"/>
        </a:xfrm>
        <a:custGeom>
          <a:avLst/>
          <a:gdLst/>
          <a:ahLst/>
          <a:cxnLst/>
          <a:rect l="0" t="0" r="0" b="0"/>
          <a:pathLst>
            <a:path>
              <a:moveTo>
                <a:pt x="0" y="448455"/>
              </a:moveTo>
              <a:lnTo>
                <a:pt x="117674" y="448455"/>
              </a:lnTo>
              <a:lnTo>
                <a:pt x="117674" y="0"/>
              </a:lnTo>
              <a:lnTo>
                <a:pt x="235349" y="0"/>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l-PL" sz="500" kern="1200"/>
        </a:p>
      </dsp:txBody>
      <dsp:txXfrm>
        <a:off x="839616" y="707227"/>
        <a:ext cx="25323" cy="25323"/>
      </dsp:txXfrm>
    </dsp:sp>
    <dsp:sp modelId="{09A73777-2047-49A8-A275-313BDA06BD9F}">
      <dsp:nvSpPr>
        <dsp:cNvPr id="0" name=""/>
        <dsp:cNvSpPr/>
      </dsp:nvSpPr>
      <dsp:spPr>
        <a:xfrm rot="16200000">
          <a:off x="-388896" y="764734"/>
          <a:ext cx="1888234" cy="358764"/>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pl-PL" sz="2000" kern="1200" dirty="0"/>
            <a:t>data 1</a:t>
          </a:r>
        </a:p>
      </dsp:txBody>
      <dsp:txXfrm>
        <a:off x="-388896" y="764734"/>
        <a:ext cx="1888234" cy="358764"/>
      </dsp:txXfrm>
    </dsp:sp>
    <dsp:sp modelId="{B061F407-F339-432A-8328-805C7C1967E0}">
      <dsp:nvSpPr>
        <dsp:cNvPr id="0" name=""/>
        <dsp:cNvSpPr/>
      </dsp:nvSpPr>
      <dsp:spPr>
        <a:xfrm>
          <a:off x="969952" y="316279"/>
          <a:ext cx="1176747" cy="358764"/>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pl-PL" sz="2000" kern="1200" dirty="0"/>
            <a:t>data 2</a:t>
          </a:r>
        </a:p>
      </dsp:txBody>
      <dsp:txXfrm>
        <a:off x="969952" y="316279"/>
        <a:ext cx="1176747" cy="358764"/>
      </dsp:txXfrm>
    </dsp:sp>
    <dsp:sp modelId="{45933C10-0FBD-472E-8019-E02BB80FAC31}">
      <dsp:nvSpPr>
        <dsp:cNvPr id="0" name=""/>
        <dsp:cNvSpPr/>
      </dsp:nvSpPr>
      <dsp:spPr>
        <a:xfrm>
          <a:off x="969952" y="764734"/>
          <a:ext cx="1176747" cy="358764"/>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pl-PL" sz="2000" kern="1200" dirty="0"/>
            <a:t>data 3</a:t>
          </a:r>
        </a:p>
      </dsp:txBody>
      <dsp:txXfrm>
        <a:off x="969952" y="764734"/>
        <a:ext cx="1176747" cy="358764"/>
      </dsp:txXfrm>
    </dsp:sp>
    <dsp:sp modelId="{117264FC-6250-4B7C-B4B2-497499FD2B7A}">
      <dsp:nvSpPr>
        <dsp:cNvPr id="0" name=""/>
        <dsp:cNvSpPr/>
      </dsp:nvSpPr>
      <dsp:spPr>
        <a:xfrm>
          <a:off x="969952" y="1213190"/>
          <a:ext cx="1176747" cy="358764"/>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pl-PL" sz="2000" kern="1200" dirty="0"/>
            <a:t>data 4</a:t>
          </a:r>
        </a:p>
      </dsp:txBody>
      <dsp:txXfrm>
        <a:off x="969952" y="1213190"/>
        <a:ext cx="1176747" cy="358764"/>
      </dsp:txXfrm>
    </dsp:sp>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004888" y="685800"/>
            <a:ext cx="4848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1"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1"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1"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1"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1"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1"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1"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1"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1" b="0" i="0" u="none" strike="noStrike" cap="none">
        <a:solidFill>
          <a:srgbClr val="000000"/>
        </a:solidFill>
        <a:latin typeface="Arial"/>
        <a:ea typeface="Arial"/>
        <a:cs typeface="Arial"/>
        <a:sym typeface="Arial"/>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reserve="1">
  <p:cSld name="Blank jgjgjghj">
    <p:spTree>
      <p:nvGrpSpPr>
        <p:cNvPr id="1" name="Shape 11"/>
        <p:cNvGrpSpPr/>
        <p:nvPr/>
      </p:nvGrpSpPr>
      <p:grpSpPr>
        <a:xfrm>
          <a:off x="0" y="0"/>
          <a:ext cx="0" cy="0"/>
          <a:chOff x="0" y="0"/>
          <a:chExt cx="0" cy="0"/>
        </a:xfrm>
      </p:grpSpPr>
      <p:sp>
        <p:nvSpPr>
          <p:cNvPr id="2" name="pole tekstowe 1"/>
          <p:cNvSpPr txBox="1"/>
          <p:nvPr userDrawn="1"/>
        </p:nvSpPr>
        <p:spPr>
          <a:xfrm>
            <a:off x="470344" y="2283391"/>
            <a:ext cx="1531188" cy="369332"/>
          </a:xfrm>
          <a:prstGeom prst="rect">
            <a:avLst/>
          </a:prstGeom>
          <a:solidFill>
            <a:schemeClr val="bg1"/>
          </a:solidFill>
        </p:spPr>
        <p:txBody>
          <a:bodyPr wrap="none" rtlCol="0">
            <a:spAutoFit/>
          </a:bodyPr>
          <a:lstStyle/>
          <a:p>
            <a:r>
              <a:rPr lang="pl-PL" sz="1800" b="1" dirty="0" err="1">
                <a:solidFill>
                  <a:srgbClr val="092E68"/>
                </a:solidFill>
              </a:rPr>
              <a:t>Introduction</a:t>
            </a:r>
            <a:endParaRPr lang="pl-PL" sz="1800" b="1" dirty="0">
              <a:solidFill>
                <a:srgbClr val="092E68"/>
              </a:solidFill>
            </a:endParaRPr>
          </a:p>
        </p:txBody>
      </p:sp>
      <p:sp>
        <p:nvSpPr>
          <p:cNvPr id="3" name="Prostokąt 2"/>
          <p:cNvSpPr/>
          <p:nvPr userDrawn="1"/>
        </p:nvSpPr>
        <p:spPr>
          <a:xfrm>
            <a:off x="470344" y="6215415"/>
            <a:ext cx="2428870" cy="369332"/>
          </a:xfrm>
          <a:prstGeom prst="rect">
            <a:avLst/>
          </a:prstGeom>
          <a:solidFill>
            <a:schemeClr val="bg1"/>
          </a:solidFill>
        </p:spPr>
        <p:txBody>
          <a:bodyPr wrap="none" rtlCol="0">
            <a:spAutoFit/>
          </a:bodyPr>
          <a:lstStyle/>
          <a:p>
            <a:r>
              <a:rPr lang="pl-PL" sz="1800" b="1" dirty="0" err="1">
                <a:solidFill>
                  <a:srgbClr val="092E68"/>
                </a:solidFill>
              </a:rPr>
              <a:t>Material</a:t>
            </a:r>
            <a:r>
              <a:rPr lang="pl-PL" sz="1800" b="1" dirty="0">
                <a:solidFill>
                  <a:srgbClr val="092E68"/>
                </a:solidFill>
              </a:rPr>
              <a:t> and </a:t>
            </a:r>
            <a:r>
              <a:rPr lang="pl-PL" sz="1800" b="1" dirty="0" err="1">
                <a:solidFill>
                  <a:srgbClr val="092E68"/>
                </a:solidFill>
              </a:rPr>
              <a:t>method</a:t>
            </a:r>
            <a:endParaRPr lang="pl-PL" sz="1800" b="1" dirty="0">
              <a:solidFill>
                <a:srgbClr val="092E68"/>
              </a:solidFill>
            </a:endParaRPr>
          </a:p>
        </p:txBody>
      </p:sp>
      <p:sp>
        <p:nvSpPr>
          <p:cNvPr id="4" name="Prostokąt 3"/>
          <p:cNvSpPr/>
          <p:nvPr userDrawn="1"/>
        </p:nvSpPr>
        <p:spPr>
          <a:xfrm>
            <a:off x="470344" y="10179959"/>
            <a:ext cx="1569660" cy="369332"/>
          </a:xfrm>
          <a:prstGeom prst="rect">
            <a:avLst/>
          </a:prstGeom>
          <a:solidFill>
            <a:schemeClr val="bg1"/>
          </a:solidFill>
        </p:spPr>
        <p:txBody>
          <a:bodyPr wrap="none" rtlCol="0">
            <a:spAutoFit/>
          </a:bodyPr>
          <a:lstStyle/>
          <a:p>
            <a:r>
              <a:rPr lang="pl-PL" sz="1800" b="1" dirty="0" err="1">
                <a:solidFill>
                  <a:srgbClr val="092E68"/>
                </a:solidFill>
              </a:rPr>
              <a:t>Conclusions</a:t>
            </a:r>
            <a:endParaRPr lang="pl-PL" sz="1800" b="1" dirty="0">
              <a:solidFill>
                <a:srgbClr val="092E68"/>
              </a:solidFill>
            </a:endParaRPr>
          </a:p>
        </p:txBody>
      </p:sp>
      <p:sp>
        <p:nvSpPr>
          <p:cNvPr id="5" name="Prostokąt 4"/>
          <p:cNvSpPr/>
          <p:nvPr userDrawn="1"/>
        </p:nvSpPr>
        <p:spPr>
          <a:xfrm>
            <a:off x="11040021" y="2287639"/>
            <a:ext cx="2941831" cy="369332"/>
          </a:xfrm>
          <a:prstGeom prst="rect">
            <a:avLst/>
          </a:prstGeom>
          <a:solidFill>
            <a:schemeClr val="bg1"/>
          </a:solidFill>
        </p:spPr>
        <p:txBody>
          <a:bodyPr wrap="none" rtlCol="0">
            <a:spAutoFit/>
          </a:bodyPr>
          <a:lstStyle/>
          <a:p>
            <a:r>
              <a:rPr lang="pl-PL" sz="1800" b="1" dirty="0" err="1">
                <a:solidFill>
                  <a:srgbClr val="092E68"/>
                </a:solidFill>
              </a:rPr>
              <a:t>Objective</a:t>
            </a:r>
            <a:r>
              <a:rPr lang="pl-PL" sz="1800" b="1" dirty="0">
                <a:solidFill>
                  <a:srgbClr val="092E68"/>
                </a:solidFill>
              </a:rPr>
              <a:t> of the </a:t>
            </a:r>
            <a:r>
              <a:rPr lang="pl-PL" sz="1800" b="1" dirty="0" err="1">
                <a:solidFill>
                  <a:srgbClr val="092E68"/>
                </a:solidFill>
              </a:rPr>
              <a:t>research</a:t>
            </a:r>
            <a:endParaRPr lang="pl-PL" sz="1800" b="1" dirty="0">
              <a:solidFill>
                <a:srgbClr val="092E68"/>
              </a:solidFill>
            </a:endParaRPr>
          </a:p>
        </p:txBody>
      </p:sp>
      <p:sp>
        <p:nvSpPr>
          <p:cNvPr id="6" name="Prostokąt 5"/>
          <p:cNvSpPr/>
          <p:nvPr userDrawn="1"/>
        </p:nvSpPr>
        <p:spPr>
          <a:xfrm>
            <a:off x="6548310" y="6236981"/>
            <a:ext cx="1018227" cy="369332"/>
          </a:xfrm>
          <a:prstGeom prst="rect">
            <a:avLst/>
          </a:prstGeom>
          <a:solidFill>
            <a:schemeClr val="bg1"/>
          </a:solidFill>
        </p:spPr>
        <p:txBody>
          <a:bodyPr wrap="none" rtlCol="0">
            <a:spAutoFit/>
          </a:bodyPr>
          <a:lstStyle/>
          <a:p>
            <a:r>
              <a:rPr lang="pl-PL" sz="1800" b="1" dirty="0" err="1">
                <a:solidFill>
                  <a:srgbClr val="092E68"/>
                </a:solidFill>
              </a:rPr>
              <a:t>Results</a:t>
            </a:r>
            <a:endParaRPr lang="pl-PL" sz="1800" b="1" dirty="0">
              <a:solidFill>
                <a:srgbClr val="092E68"/>
              </a:solidFill>
            </a:endParaRPr>
          </a:p>
        </p:txBody>
      </p:sp>
      <p:sp>
        <p:nvSpPr>
          <p:cNvPr id="8" name="Prostokąt 7"/>
          <p:cNvSpPr/>
          <p:nvPr userDrawn="1"/>
        </p:nvSpPr>
        <p:spPr>
          <a:xfrm>
            <a:off x="127000" y="161517"/>
            <a:ext cx="5626100" cy="1954381"/>
          </a:xfrm>
          <a:prstGeom prst="rect">
            <a:avLst/>
          </a:prstGeom>
        </p:spPr>
        <p:txBody>
          <a:bodyPr wrap="square">
            <a:spAutoFit/>
          </a:bodyPr>
          <a:lstStyle/>
          <a:p>
            <a:pPr algn="r"/>
            <a:r>
              <a:rPr lang="en-US" sz="1600" dirty="0">
                <a:solidFill>
                  <a:schemeClr val="bg1"/>
                </a:solidFill>
                <a:latin typeface="Calibri" panose="020F0502020204030204" pitchFamily="34" charset="0"/>
                <a:ea typeface="Calibri" panose="020F0502020204030204" pitchFamily="34" charset="0"/>
                <a:cs typeface="Calibri" panose="020F0502020204030204" pitchFamily="34" charset="0"/>
              </a:rPr>
              <a:t>INTERNATIONAL SCIENTIFIC AND TRAINING CONFERENCE</a:t>
            </a:r>
            <a:endParaRPr lang="pl-PL" sz="16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algn="r"/>
            <a:endParaRPr lang="en-US" sz="5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marR="0" algn="r" rtl="0">
              <a:lnSpc>
                <a:spcPct val="100000"/>
              </a:lnSpc>
              <a:spcBef>
                <a:spcPts val="0"/>
              </a:spcBef>
              <a:spcAft>
                <a:spcPts val="0"/>
              </a:spcAft>
              <a:buClr>
                <a:srgbClr val="000000"/>
              </a:buClr>
              <a:buFont typeface="Arial"/>
            </a:pPr>
            <a:r>
              <a:rPr lang="en-US" sz="1800" b="1" i="0" u="none" strike="noStrike" cap="none" dirty="0">
                <a:solidFill>
                  <a:schemeClr val="bg1"/>
                </a:solidFill>
                <a:latin typeface="Calibri" panose="020F0502020204030204" pitchFamily="34" charset="0"/>
                <a:ea typeface="Calibri" panose="020F0502020204030204" pitchFamily="34" charset="0"/>
                <a:cs typeface="Calibri" panose="020F0502020204030204" pitchFamily="34" charset="0"/>
                <a:sym typeface="Arial"/>
              </a:rPr>
              <a:t>SCIENTIFIC RESEARCH IN NURSING – </a:t>
            </a:r>
            <a:br>
              <a:rPr lang="pl-PL" sz="1800" b="1" i="0" u="none" strike="noStrike" cap="none" dirty="0">
                <a:solidFill>
                  <a:schemeClr val="bg1"/>
                </a:solidFill>
                <a:latin typeface="Calibri" panose="020F0502020204030204" pitchFamily="34" charset="0"/>
                <a:ea typeface="Calibri" panose="020F0502020204030204" pitchFamily="34" charset="0"/>
                <a:cs typeface="Calibri" panose="020F0502020204030204" pitchFamily="34" charset="0"/>
                <a:sym typeface="Arial"/>
              </a:rPr>
            </a:br>
            <a:r>
              <a:rPr lang="en-US" sz="1800" b="1" i="0" u="none" strike="noStrike" cap="none" dirty="0">
                <a:solidFill>
                  <a:schemeClr val="bg1"/>
                </a:solidFill>
                <a:latin typeface="Calibri" panose="020F0502020204030204" pitchFamily="34" charset="0"/>
                <a:ea typeface="Calibri" panose="020F0502020204030204" pitchFamily="34" charset="0"/>
                <a:cs typeface="Calibri" panose="020F0502020204030204" pitchFamily="34" charset="0"/>
                <a:sym typeface="Arial"/>
              </a:rPr>
              <a:t>FOUNDATIONS OF MODERN PRACTICE </a:t>
            </a:r>
            <a:br>
              <a:rPr lang="pl-PL" sz="1800" b="1" i="0" u="none" strike="noStrike" cap="none" dirty="0">
                <a:solidFill>
                  <a:schemeClr val="bg1"/>
                </a:solidFill>
                <a:latin typeface="Calibri" panose="020F0502020204030204" pitchFamily="34" charset="0"/>
                <a:ea typeface="Calibri" panose="020F0502020204030204" pitchFamily="34" charset="0"/>
                <a:cs typeface="Calibri" panose="020F0502020204030204" pitchFamily="34" charset="0"/>
                <a:sym typeface="Arial"/>
              </a:rPr>
            </a:br>
            <a:r>
              <a:rPr lang="en-US" sz="1800" b="1" i="0" u="none" strike="noStrike" cap="none" dirty="0">
                <a:solidFill>
                  <a:schemeClr val="bg1"/>
                </a:solidFill>
                <a:latin typeface="Calibri" panose="020F0502020204030204" pitchFamily="34" charset="0"/>
                <a:ea typeface="Calibri" panose="020F0502020204030204" pitchFamily="34" charset="0"/>
                <a:cs typeface="Calibri" panose="020F0502020204030204" pitchFamily="34" charset="0"/>
                <a:sym typeface="Arial"/>
              </a:rPr>
              <a:t>AND PROFESSIONAL</a:t>
            </a:r>
            <a:r>
              <a:rPr lang="pl-PL" sz="1800" b="1" i="0" u="none" strike="noStrike" cap="none" dirty="0">
                <a:solidFill>
                  <a:schemeClr val="bg1"/>
                </a:solidFill>
                <a:latin typeface="Calibri" panose="020F0502020204030204" pitchFamily="34" charset="0"/>
                <a:ea typeface="Calibri" panose="020F0502020204030204" pitchFamily="34" charset="0"/>
                <a:cs typeface="Calibri" panose="020F0502020204030204" pitchFamily="34" charset="0"/>
                <a:sym typeface="Arial"/>
              </a:rPr>
              <a:t> </a:t>
            </a:r>
            <a:r>
              <a:rPr lang="en-US" sz="1800" b="1" i="0" u="none" strike="noStrike" cap="none" dirty="0">
                <a:solidFill>
                  <a:schemeClr val="bg1"/>
                </a:solidFill>
                <a:latin typeface="Calibri" panose="020F0502020204030204" pitchFamily="34" charset="0"/>
                <a:ea typeface="Calibri" panose="020F0502020204030204" pitchFamily="34" charset="0"/>
                <a:cs typeface="Calibri" panose="020F0502020204030204" pitchFamily="34" charset="0"/>
                <a:sym typeface="Arial"/>
              </a:rPr>
              <a:t>AUTONOMY</a:t>
            </a:r>
            <a:endParaRPr lang="pl-PL" sz="1800" b="1" i="0" u="none" strike="noStrike" cap="none" dirty="0">
              <a:solidFill>
                <a:schemeClr val="bg1"/>
              </a:solidFill>
              <a:latin typeface="Calibri" panose="020F0502020204030204" pitchFamily="34" charset="0"/>
              <a:ea typeface="Calibri" panose="020F0502020204030204" pitchFamily="34" charset="0"/>
              <a:cs typeface="Calibri" panose="020F0502020204030204" pitchFamily="34" charset="0"/>
              <a:sym typeface="Arial"/>
            </a:endParaRPr>
          </a:p>
          <a:p>
            <a:pPr algn="r"/>
            <a:endParaRPr lang="pl-PL" sz="28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algn="r"/>
            <a:r>
              <a:rPr lang="pl-PL" sz="1800" b="1" dirty="0">
                <a:solidFill>
                  <a:schemeClr val="bg1"/>
                </a:solidFill>
                <a:latin typeface="Calibri" panose="020F0502020204030204" pitchFamily="34" charset="0"/>
                <a:ea typeface="Calibri" panose="020F0502020204030204" pitchFamily="34" charset="0"/>
                <a:cs typeface="Calibri" panose="020F0502020204030204" pitchFamily="34" charset="0"/>
              </a:rPr>
              <a:t>TARNOBRZEG, </a:t>
            </a:r>
            <a:r>
              <a:rPr lang="pl-PL" sz="1800" b="1" dirty="0" err="1">
                <a:solidFill>
                  <a:schemeClr val="bg1"/>
                </a:solidFill>
                <a:latin typeface="Calibri" panose="020F0502020204030204" pitchFamily="34" charset="0"/>
                <a:ea typeface="Calibri" panose="020F0502020204030204" pitchFamily="34" charset="0"/>
                <a:cs typeface="Calibri" panose="020F0502020204030204" pitchFamily="34" charset="0"/>
              </a:rPr>
              <a:t>JUNE</a:t>
            </a:r>
            <a:r>
              <a:rPr lang="pl-PL" sz="1800" b="1" dirty="0">
                <a:solidFill>
                  <a:schemeClr val="bg1"/>
                </a:solidFill>
                <a:latin typeface="Calibri" panose="020F0502020204030204" pitchFamily="34" charset="0"/>
                <a:ea typeface="Calibri" panose="020F0502020204030204" pitchFamily="34" charset="0"/>
                <a:cs typeface="Calibri" panose="020F0502020204030204" pitchFamily="34" charset="0"/>
              </a:rPr>
              <a:t> 11-12 2026</a:t>
            </a:r>
            <a:endParaRPr lang="pl-PL" sz="18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5566068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11" name="Prostokąt zaokrąglony 10"/>
          <p:cNvSpPr/>
          <p:nvPr userDrawn="1"/>
        </p:nvSpPr>
        <p:spPr>
          <a:xfrm>
            <a:off x="0" y="0"/>
            <a:ext cx="21383625" cy="2240983"/>
          </a:xfrm>
          <a:prstGeom prst="roundRect">
            <a:avLst>
              <a:gd name="adj" fmla="val 0"/>
            </a:avLst>
          </a:prstGeom>
          <a:gradFill flip="none" rotWithShape="1">
            <a:gsLst>
              <a:gs pos="61000">
                <a:srgbClr val="C8131B"/>
              </a:gs>
              <a:gs pos="0">
                <a:srgbClr val="092E68"/>
              </a:gs>
              <a:gs pos="100000">
                <a:srgbClr val="092E68"/>
              </a:gs>
            </a:gsLst>
            <a:lin ang="10800000" scaled="1"/>
            <a:tileRect/>
          </a:gra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13" name="Obraz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2451611" y="14083907"/>
            <a:ext cx="1871444" cy="935722"/>
          </a:xfrm>
          <a:prstGeom prst="rect">
            <a:avLst/>
          </a:prstGeom>
        </p:spPr>
      </p:pic>
      <p:pic>
        <p:nvPicPr>
          <p:cNvPr id="14" name="Obraz 13"/>
          <p:cNvPicPr>
            <a:picLocks noChangeAspect="1"/>
          </p:cNvPicPr>
          <p:nvPr userDrawn="1"/>
        </p:nvPicPr>
        <p:blipFill rotWithShape="1">
          <a:blip r:embed="rId4">
            <a:extLst>
              <a:ext uri="{28A0092B-C50C-407E-A947-70E740481C1C}">
                <a14:useLocalDpi xmlns:a14="http://schemas.microsoft.com/office/drawing/2010/main" val="0"/>
              </a:ext>
            </a:extLst>
          </a:blip>
          <a:srcRect b="12868"/>
          <a:stretch/>
        </p:blipFill>
        <p:spPr>
          <a:xfrm>
            <a:off x="7267471" y="13785275"/>
            <a:ext cx="2862122" cy="1246908"/>
          </a:xfrm>
          <a:prstGeom prst="rect">
            <a:avLst/>
          </a:prstGeom>
        </p:spPr>
      </p:pic>
      <p:pic>
        <p:nvPicPr>
          <p:cNvPr id="15" name="Obraz 14"/>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0096500" y="14056851"/>
            <a:ext cx="2035478" cy="1017739"/>
          </a:xfrm>
          <a:prstGeom prst="rect">
            <a:avLst/>
          </a:prstGeom>
        </p:spPr>
      </p:pic>
      <p:pic>
        <p:nvPicPr>
          <p:cNvPr id="18" name="Obraz 17"/>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5995159" y="355257"/>
            <a:ext cx="2927964" cy="1463982"/>
          </a:xfrm>
          <a:prstGeom prst="roundRect">
            <a:avLst>
              <a:gd name="adj" fmla="val 25184"/>
            </a:avLst>
          </a:prstGeom>
        </p:spPr>
      </p:pic>
      <p:sp>
        <p:nvSpPr>
          <p:cNvPr id="19" name="Prostokąt zaokrąglony 18"/>
          <p:cNvSpPr/>
          <p:nvPr userDrawn="1"/>
        </p:nvSpPr>
        <p:spPr>
          <a:xfrm>
            <a:off x="277088" y="2487800"/>
            <a:ext cx="10251212" cy="3415018"/>
          </a:xfrm>
          <a:prstGeom prst="roundRect">
            <a:avLst>
              <a:gd name="adj" fmla="val 4351"/>
            </a:avLst>
          </a:prstGeom>
          <a:solidFill>
            <a:schemeClr val="bg1"/>
          </a:solidFill>
          <a:ln>
            <a:solidFill>
              <a:srgbClr val="092E6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1" name="Prostokąt zaokrąglony 20"/>
          <p:cNvSpPr/>
          <p:nvPr userDrawn="1"/>
        </p:nvSpPr>
        <p:spPr>
          <a:xfrm flipV="1">
            <a:off x="241571" y="13998255"/>
            <a:ext cx="20880000" cy="45719"/>
          </a:xfrm>
          <a:prstGeom prst="roundRect">
            <a:avLst>
              <a:gd name="adj" fmla="val 9805"/>
            </a:avLst>
          </a:prstGeom>
          <a:gradFill flip="none" rotWithShape="1">
            <a:gsLst>
              <a:gs pos="61000">
                <a:srgbClr val="C8131B"/>
              </a:gs>
              <a:gs pos="0">
                <a:srgbClr val="092E68"/>
              </a:gs>
              <a:gs pos="100000">
                <a:srgbClr val="092E68"/>
              </a:gs>
            </a:gsLst>
            <a:lin ang="10800000" scaled="1"/>
            <a:tileRect/>
          </a:gra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dirty="0"/>
          </a:p>
        </p:txBody>
      </p:sp>
      <p:sp>
        <p:nvSpPr>
          <p:cNvPr id="22" name="Prostokąt zaokrąglony 21"/>
          <p:cNvSpPr/>
          <p:nvPr userDrawn="1"/>
        </p:nvSpPr>
        <p:spPr>
          <a:xfrm>
            <a:off x="277088" y="6431591"/>
            <a:ext cx="5791200" cy="3415018"/>
          </a:xfrm>
          <a:prstGeom prst="roundRect">
            <a:avLst>
              <a:gd name="adj" fmla="val 4351"/>
            </a:avLst>
          </a:prstGeom>
          <a:solidFill>
            <a:schemeClr val="bg1"/>
          </a:solidFill>
          <a:ln>
            <a:solidFill>
              <a:srgbClr val="092E6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4" name="Prostokąt zaokrąglony 23"/>
          <p:cNvSpPr/>
          <p:nvPr userDrawn="1"/>
        </p:nvSpPr>
        <p:spPr>
          <a:xfrm>
            <a:off x="277088" y="10373807"/>
            <a:ext cx="5791200" cy="3415018"/>
          </a:xfrm>
          <a:prstGeom prst="roundRect">
            <a:avLst>
              <a:gd name="adj" fmla="val 4351"/>
            </a:avLst>
          </a:prstGeom>
          <a:solidFill>
            <a:schemeClr val="bg1"/>
          </a:solidFill>
          <a:ln>
            <a:solidFill>
              <a:srgbClr val="092E6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6" name="Prostokąt zaokrąglony 25"/>
          <p:cNvSpPr/>
          <p:nvPr userDrawn="1"/>
        </p:nvSpPr>
        <p:spPr>
          <a:xfrm>
            <a:off x="10845800" y="2487800"/>
            <a:ext cx="10275770" cy="3415018"/>
          </a:xfrm>
          <a:prstGeom prst="roundRect">
            <a:avLst>
              <a:gd name="adj" fmla="val 4351"/>
            </a:avLst>
          </a:prstGeom>
          <a:solidFill>
            <a:schemeClr val="bg1"/>
          </a:solidFill>
          <a:ln>
            <a:solidFill>
              <a:srgbClr val="092E6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8" name="Prostokąt zaokrąglony 27"/>
          <p:cNvSpPr/>
          <p:nvPr userDrawn="1"/>
        </p:nvSpPr>
        <p:spPr>
          <a:xfrm>
            <a:off x="6408610" y="6428513"/>
            <a:ext cx="14712960" cy="7356761"/>
          </a:xfrm>
          <a:prstGeom prst="roundRect">
            <a:avLst>
              <a:gd name="adj" fmla="val 1986"/>
            </a:avLst>
          </a:prstGeom>
          <a:solidFill>
            <a:schemeClr val="bg1"/>
          </a:solidFill>
          <a:ln>
            <a:solidFill>
              <a:srgbClr val="092E6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Tree>
  </p:cSld>
  <p:clrMap bg1="lt1" tx1="dk1" bg2="dk2" tx2="lt2" accent1="accent1" accent2="accent2" accent3="accent3" accent4="accent4" accent5="accent5" accent6="accent6" hlink="hlink" folHlink="folHlink"/>
  <p:sldLayoutIdLst>
    <p:sldLayoutId id="2147483660"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1"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1"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1"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1"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1"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1"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1"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1"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1"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1"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1"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1"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1"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1"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1"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1"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1"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1"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1"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1"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1"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1"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1"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1"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1"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1"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1"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microsoft.com/office/2007/relationships/diagramDrawing" Target="../diagrams/drawing1.xml"/><Relationship Id="rId13" Type="http://schemas.openxmlformats.org/officeDocument/2006/relationships/diagramColors" Target="../diagrams/colors2.xml"/><Relationship Id="rId3" Type="http://schemas.openxmlformats.org/officeDocument/2006/relationships/chart" Target="../charts/chart2.xml"/><Relationship Id="rId7" Type="http://schemas.openxmlformats.org/officeDocument/2006/relationships/diagramColors" Target="../diagrams/colors1.xml"/><Relationship Id="rId12" Type="http://schemas.openxmlformats.org/officeDocument/2006/relationships/diagramQuickStyle" Target="../diagrams/quickStyle2.xml"/><Relationship Id="rId2" Type="http://schemas.openxmlformats.org/officeDocument/2006/relationships/chart" Target="../charts/chart1.xml"/><Relationship Id="rId1" Type="http://schemas.openxmlformats.org/officeDocument/2006/relationships/slideLayout" Target="../slideLayouts/slideLayout1.xml"/><Relationship Id="rId6" Type="http://schemas.openxmlformats.org/officeDocument/2006/relationships/diagramQuickStyle" Target="../diagrams/quickStyle1.xml"/><Relationship Id="rId11" Type="http://schemas.openxmlformats.org/officeDocument/2006/relationships/diagramLayout" Target="../diagrams/layout2.xml"/><Relationship Id="rId5" Type="http://schemas.openxmlformats.org/officeDocument/2006/relationships/diagramLayout" Target="../diagrams/layout1.xml"/><Relationship Id="rId10" Type="http://schemas.openxmlformats.org/officeDocument/2006/relationships/diagramData" Target="../diagrams/data2.xml"/><Relationship Id="rId4" Type="http://schemas.openxmlformats.org/officeDocument/2006/relationships/diagramData" Target="../diagrams/data1.xml"/><Relationship Id="rId9" Type="http://schemas.openxmlformats.org/officeDocument/2006/relationships/chart" Target="../charts/chart3.xml"/><Relationship Id="rId14" Type="http://schemas.microsoft.com/office/2007/relationships/diagramDrawing" Target="../diagrams/drawing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9165182" y="186917"/>
            <a:ext cx="11956388" cy="384721"/>
          </a:xfrm>
          <a:prstGeom prst="rect">
            <a:avLst/>
          </a:prstGeom>
          <a:noFill/>
        </p:spPr>
        <p:txBody>
          <a:bodyPr wrap="square" rtlCol="0">
            <a:spAutoFit/>
          </a:bodyPr>
          <a:lstStyle/>
          <a:p>
            <a:r>
              <a:rPr lang="pl-PL" sz="1900" b="1" noProof="1">
                <a:solidFill>
                  <a:schemeClr val="bg1"/>
                </a:solidFill>
              </a:rPr>
              <a:t>TYTUŁ ARTYKUŁU/TITLE OF THE ARTICLE</a:t>
            </a:r>
          </a:p>
        </p:txBody>
      </p:sp>
      <p:sp>
        <p:nvSpPr>
          <p:cNvPr id="3" name="pole tekstowe 2"/>
          <p:cNvSpPr txBox="1"/>
          <p:nvPr/>
        </p:nvSpPr>
        <p:spPr>
          <a:xfrm>
            <a:off x="9165182" y="1485440"/>
            <a:ext cx="11956388" cy="353943"/>
          </a:xfrm>
          <a:prstGeom prst="rect">
            <a:avLst/>
          </a:prstGeom>
          <a:noFill/>
        </p:spPr>
        <p:txBody>
          <a:bodyPr wrap="square" rtlCol="0">
            <a:spAutoFit/>
          </a:bodyPr>
          <a:lstStyle/>
          <a:p>
            <a:r>
              <a:rPr lang="pl-PL" sz="1700" b="1" i="1" noProof="1">
                <a:solidFill>
                  <a:schemeClr val="bg1"/>
                </a:solidFill>
              </a:rPr>
              <a:t>Imię Nazwisko, Afiliacja/Name, Surname, Affiliation</a:t>
            </a:r>
          </a:p>
        </p:txBody>
      </p:sp>
      <p:sp>
        <p:nvSpPr>
          <p:cNvPr id="4" name="pole tekstowe 3"/>
          <p:cNvSpPr txBox="1"/>
          <p:nvPr/>
        </p:nvSpPr>
        <p:spPr>
          <a:xfrm>
            <a:off x="10998200" y="2654300"/>
            <a:ext cx="9956800" cy="3110339"/>
          </a:xfrm>
          <a:prstGeom prst="rect">
            <a:avLst/>
          </a:prstGeom>
          <a:noFill/>
        </p:spPr>
        <p:txBody>
          <a:bodyPr wrap="square" rtlCol="0">
            <a:spAutoFit/>
          </a:bodyPr>
          <a:lstStyle/>
          <a:p>
            <a:pPr algn="just"/>
            <a:r>
              <a:rPr lang="pl-PL" noProof="1"/>
              <a:t>Lorem ipsum dolor sit amet, consectetuer adipiscing elit. Maecenas porttitor congue massa. Fusce posuere, magna sed pulvinar ultricies, purus lectus malesuada libero, sit amet commodo magna eros quis urna. Nunc viverra imperdiet enim. Fusce est. Vivamus a tellus.Pellentesque habitant morbi tristique senectus et netus et malesuada fames ac turpis egestas. Proin pharetra nonummy pede. Mauris et orci.</a:t>
            </a:r>
          </a:p>
          <a:p>
            <a:pPr algn="just"/>
            <a:r>
              <a:rPr lang="pl-PL" noProof="1"/>
              <a:t>Lorem ipsum dolor sit amet, consectetuer adipiscing elit. Maecenas porttitor congue massa. Fusce posuere, magna sed pulvinar ultricies, purus lectus malesuada libero, sit amet commodo magna eros quis urna. Nunc viverra imperdiet enim. Fusce est. Vivamus a tellus.Pellentesque habitant morbi tristique senectus et netus et malesuada fames ac turpis egestas. Proin pharetra nonummy pede. Mauris et orci.</a:t>
            </a:r>
          </a:p>
          <a:p>
            <a:pPr algn="just"/>
            <a:r>
              <a:rPr lang="pl-PL" noProof="1"/>
              <a:t>Lorem ipsum dolor sit amet, consectetuer adipiscing elit. Maecenas porttitor congue massa. Fusce posuere, magna sed pulvinar ultricies, purus lectus malesuada libero, sit amet commodo magna eros quis urna. Nunc viverra imperdiet enim. Fusce est. Vivamus a tellus.Pellentesque habitant morbi tristique senectus et netus et malesuada fames ac turpis egestas. Proin pharetra nonummy pede. Mauris et orci.</a:t>
            </a:r>
          </a:p>
          <a:p>
            <a:pPr algn="just"/>
            <a:r>
              <a:rPr lang="pl-PL" noProof="1"/>
              <a:t>Lorem ipsum dolor sit amet, consectetuer adipiscing elit. Maecenas porttitor congue massa. Fusce posuere, magna sed pulvinar ultricies, purus lectus malesuada libero, sit amet commodo magna eros quis urna. Nunc viverra imperdiet enim. </a:t>
            </a:r>
          </a:p>
        </p:txBody>
      </p:sp>
      <p:sp>
        <p:nvSpPr>
          <p:cNvPr id="5" name="pole tekstowe 4"/>
          <p:cNvSpPr txBox="1"/>
          <p:nvPr/>
        </p:nvSpPr>
        <p:spPr>
          <a:xfrm>
            <a:off x="431800" y="2654300"/>
            <a:ext cx="9956800" cy="3110339"/>
          </a:xfrm>
          <a:prstGeom prst="rect">
            <a:avLst/>
          </a:prstGeom>
          <a:noFill/>
        </p:spPr>
        <p:txBody>
          <a:bodyPr wrap="square" rtlCol="0">
            <a:spAutoFit/>
          </a:bodyPr>
          <a:lstStyle/>
          <a:p>
            <a:pPr algn="just"/>
            <a:r>
              <a:rPr lang="pl-PL" noProof="1"/>
              <a:t>Lorem ipsum dolor sit amet, consectetuer adipiscing elit. Maecenas porttitor congue massa. Fusce posuere, magna sed pulvinar ultricies, purus lectus malesuada libero, sit amet commodo magna eros quis urna. Nunc viverra imperdiet enim. Fusce est. Vivamus a tellus.Pellentesque habitant morbi tristique senectus et netus et malesuada fames ac turpis egestas. Proin pharetra nonummy pede. Mauris et orci.</a:t>
            </a:r>
          </a:p>
          <a:p>
            <a:pPr algn="just"/>
            <a:r>
              <a:rPr lang="pl-PL" noProof="1"/>
              <a:t>Lorem ipsum dolor sit amet, consectetuer adipiscing elit. Maecenas porttitor congue massa. Fusce posuere, magna sed pulvinar ultricies, purus lectus malesuada libero, sit amet commodo magna eros quis urna. Nunc viverra imperdiet enim. Fusce est. Vivamus a tellus.Pellentesque habitant morbi tristique senectus et netus et malesuada fames ac turpis egestas. Proin pharetra nonummy pede. Mauris et orci.</a:t>
            </a:r>
          </a:p>
          <a:p>
            <a:pPr algn="just"/>
            <a:r>
              <a:rPr lang="pl-PL" noProof="1"/>
              <a:t>Lorem ipsum dolor sit amet, consectetuer adipiscing elit. Maecenas porttitor congue massa. Fusce posuere, magna sed pulvinar ultricies, purus lectus malesuada libero, sit amet commodo magna eros quis urna. Nunc viverra imperdiet enim. Fusce est. Vivamus a tellus.Pellentesque habitant morbi tristique senectus et netus et malesuada fames ac turpis egestas. Proin pharetra nonummy pede. Mauris et orci.</a:t>
            </a:r>
          </a:p>
          <a:p>
            <a:pPr algn="just"/>
            <a:r>
              <a:rPr lang="pl-PL" noProof="1"/>
              <a:t>Lorem ipsum dolor sit amet, consectetuer adipiscing elit. Maecenas porttitor congue massa. Fusce posuere, magna sed pulvinar ultricies, purus lectus malesuada libero, sit amet commodo magna eros quis urna. Nunc viverra imperdiet enim. </a:t>
            </a:r>
          </a:p>
        </p:txBody>
      </p:sp>
      <p:sp>
        <p:nvSpPr>
          <p:cNvPr id="6" name="Prostokąt 5"/>
          <p:cNvSpPr/>
          <p:nvPr/>
        </p:nvSpPr>
        <p:spPr>
          <a:xfrm>
            <a:off x="431801" y="6625165"/>
            <a:ext cx="5499100" cy="3110339"/>
          </a:xfrm>
          <a:prstGeom prst="rect">
            <a:avLst/>
          </a:prstGeom>
        </p:spPr>
        <p:txBody>
          <a:bodyPr wrap="square">
            <a:spAutoFit/>
          </a:bodyPr>
          <a:lstStyle/>
          <a:p>
            <a:pPr algn="just"/>
            <a:r>
              <a:rPr lang="pl-PL" noProof="1"/>
              <a:t>Lorem ipsum dolor sit amet, consectetuer adipiscing elit. Maecenas porttitor congue massa. Fusce posuere, magna sed pulvinar ultricies, purus lectus malesuada libero, sit amet commodo magna eros quis urna. Nunc viverra imperdiet enim. Fusce est. Vivamus a tellus.Pellentesque habitant morbi tristique senectus et netus et malesuada fames ac turpis egestas. Proin pharetra nonummy pede. Mauris et orci.</a:t>
            </a:r>
          </a:p>
          <a:p>
            <a:pPr algn="just"/>
            <a:r>
              <a:rPr lang="pl-PL" noProof="1"/>
              <a:t>Lorem ipsum dolor sit amet, consectetuer adipiscing elit. Maecenas porttitor congue massa. Fusce posuere, magna sed pulvinar ultricies, purus lectus malesuada libero, sit amet commodo magna eros quis urna. Nunc viverra imperdiet enim. Fusce est. Vivamus a tellus.Pellentesque habitant morbi tristique senectus et netus et malesuada fames ac turpis egestas. Proin pharetra nonummy pede. Mauris et orci.</a:t>
            </a:r>
          </a:p>
        </p:txBody>
      </p:sp>
      <p:sp>
        <p:nvSpPr>
          <p:cNvPr id="7" name="Prostokąt 6"/>
          <p:cNvSpPr/>
          <p:nvPr/>
        </p:nvSpPr>
        <p:spPr>
          <a:xfrm>
            <a:off x="431800" y="10596030"/>
            <a:ext cx="5499100" cy="3110339"/>
          </a:xfrm>
          <a:prstGeom prst="rect">
            <a:avLst/>
          </a:prstGeom>
        </p:spPr>
        <p:txBody>
          <a:bodyPr wrap="square">
            <a:spAutoFit/>
          </a:bodyPr>
          <a:lstStyle/>
          <a:p>
            <a:pPr algn="just"/>
            <a:r>
              <a:rPr lang="pl-PL" noProof="1"/>
              <a:t>Lorem ipsum dolor sit amet, consectetuer adipiscing elit. Maecenas porttitor congue massa. Fusce posuere, magna sed pulvinar ultricies, purus lectus malesuada libero, sit amet commodo magna eros quis urna. Nunc viverra imperdiet enim. Fusce est. Vivamus a tellus.Pellentesque habitant morbi tristique senectus et netus et malesuada fames ac turpis egestas. Proin pharetra nonummy pede. Mauris et orci.</a:t>
            </a:r>
          </a:p>
          <a:p>
            <a:pPr algn="just"/>
            <a:r>
              <a:rPr lang="pl-PL" noProof="1"/>
              <a:t>Lorem ipsum dolor sit amet, consectetuer adipiscing elit. Maecenas porttitor congue massa. Fusce posuere, magna sed pulvinar ultricies, purus lectus malesuada libero, sit amet commodo magna eros quis urna. Nunc viverra imperdiet enim. Fusce est. Vivamus a tellus.Pellentesque habitant morbi tristique senectus et netus et malesuada fames ac turpis egestas. Proin pharetra nonummy pede. Mauris et orci.</a:t>
            </a:r>
          </a:p>
        </p:txBody>
      </p:sp>
      <p:sp>
        <p:nvSpPr>
          <p:cNvPr id="8" name="Prostokąt 7"/>
          <p:cNvSpPr/>
          <p:nvPr/>
        </p:nvSpPr>
        <p:spPr>
          <a:xfrm>
            <a:off x="6515101" y="6625165"/>
            <a:ext cx="4851399" cy="4403770"/>
          </a:xfrm>
          <a:prstGeom prst="rect">
            <a:avLst/>
          </a:prstGeom>
        </p:spPr>
        <p:txBody>
          <a:bodyPr wrap="square">
            <a:spAutoFit/>
          </a:bodyPr>
          <a:lstStyle/>
          <a:p>
            <a:pPr algn="just"/>
            <a:r>
              <a:rPr lang="pl-PL" noProof="1"/>
              <a:t>Lorem ipsum dolor sit amet, consectetuer adipiscing elit. Maecenas porttitor congue massa. Fusce posuere, magna sed pulvinar ultricies, purus lectus malesuada libero, sit amet commodo magna eros quis urna. Nunc viverra imperdiet enim. Fusce est. Vivamus a tellus.Pellentesque habitant morbi tristique senectus et netus et malesuada fames ac turpis egestas. Proin pharetra nonummy pede. Mauris et orci.</a:t>
            </a:r>
          </a:p>
          <a:p>
            <a:pPr algn="just"/>
            <a:r>
              <a:rPr lang="pl-PL" noProof="1"/>
              <a:t>Lorem ipsum dolor sit amet, consectetuer adipiscing elit. Maecenas porttitor congue massa. Fusce posuere, magna sed pulvinar ultricies, purus lectus malesuada libero, sit amet commodo magna eros quis urna. Nunc viverra imperdiet enim. Fusce est. Vivamus a tellus.Pellentesque habitant morbi tristique senectus et netus et malesuada fames ac turpis egestas. Proin pharetra nonummy pede. Mauris et orci.</a:t>
            </a:r>
          </a:p>
          <a:p>
            <a:pPr algn="just"/>
            <a:r>
              <a:rPr lang="pl-PL" noProof="1"/>
              <a:t>Nunc viverra imperdiet enim. Fusce est. Vivamus a tellus.Pellentesque habitant morbi tristique senectus et netus et malesuada fames ac turpis egestas. Proin pharetra nonummy pede. Mauris et orci.</a:t>
            </a:r>
          </a:p>
        </p:txBody>
      </p:sp>
      <p:graphicFrame>
        <p:nvGraphicFramePr>
          <p:cNvPr id="9" name="Wykres 8"/>
          <p:cNvGraphicFramePr/>
          <p:nvPr>
            <p:extLst>
              <p:ext uri="{D42A27DB-BD31-4B8C-83A1-F6EECF244321}">
                <p14:modId xmlns:p14="http://schemas.microsoft.com/office/powerpoint/2010/main" val="487453033"/>
              </p:ext>
            </p:extLst>
          </p:nvPr>
        </p:nvGraphicFramePr>
        <p:xfrm>
          <a:off x="11652250" y="6625165"/>
          <a:ext cx="4051300" cy="251883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Wykres 9"/>
          <p:cNvGraphicFramePr/>
          <p:nvPr>
            <p:extLst>
              <p:ext uri="{D42A27DB-BD31-4B8C-83A1-F6EECF244321}">
                <p14:modId xmlns:p14="http://schemas.microsoft.com/office/powerpoint/2010/main" val="4267131489"/>
              </p:ext>
            </p:extLst>
          </p:nvPr>
        </p:nvGraphicFramePr>
        <p:xfrm>
          <a:off x="6957219" y="11027173"/>
          <a:ext cx="3431381" cy="2592288"/>
        </p:xfrm>
        <a:graphic>
          <a:graphicData uri="http://schemas.openxmlformats.org/drawingml/2006/chart">
            <c:chart xmlns:c="http://schemas.openxmlformats.org/drawingml/2006/chart" xmlns:r="http://schemas.openxmlformats.org/officeDocument/2006/relationships" r:id="rId3"/>
          </a:graphicData>
        </a:graphic>
      </p:graphicFrame>
      <p:sp>
        <p:nvSpPr>
          <p:cNvPr id="11" name="Prostokąt 10"/>
          <p:cNvSpPr/>
          <p:nvPr/>
        </p:nvSpPr>
        <p:spPr>
          <a:xfrm>
            <a:off x="15989300" y="6579556"/>
            <a:ext cx="4965700" cy="3541482"/>
          </a:xfrm>
          <a:prstGeom prst="rect">
            <a:avLst/>
          </a:prstGeom>
        </p:spPr>
        <p:txBody>
          <a:bodyPr wrap="square">
            <a:spAutoFit/>
          </a:bodyPr>
          <a:lstStyle/>
          <a:p>
            <a:pPr algn="just"/>
            <a:r>
              <a:rPr lang="pl-PL" noProof="1"/>
              <a:t>Lorem ipsum dolor sit amet, consectetuer adipiscing elit. Maecenas porttitor congue massa. Fusce posuere, magna sed pulvinar ultricies, purus lectus malesuada libero, sit amet commodo magna eros quis urna. Nunc viverra imperdiet enim. Fusce est. Vivamus a tellus.Pellentesque habitant morbi tristique senectus et netus et malesuada fames ac turpis egestas. Proin pharetra nonummy pede. Mauris et orci.</a:t>
            </a:r>
          </a:p>
          <a:p>
            <a:pPr algn="just"/>
            <a:r>
              <a:rPr lang="pl-PL" noProof="1"/>
              <a:t>Lorem ipsum dolor sit amet, consectetuer adipiscing elit. Maecenas porttitor congue massa. Fusce posuere, magna sed pulvinar ultricies, purus lectus malesuada libero, sit amet commodo magna eros quis urna. Nunc viverra imperdiet enim. Fusce est. Vivamus a tellus.Pellentesque habitant morbi tristique senectus et netus et malesuada fames ac turpis egestas. Proin pharetra nonummy pede. Mauris et orci.</a:t>
            </a:r>
          </a:p>
        </p:txBody>
      </p:sp>
      <p:graphicFrame>
        <p:nvGraphicFramePr>
          <p:cNvPr id="12" name="Diagram 11"/>
          <p:cNvGraphicFramePr/>
          <p:nvPr>
            <p:extLst>
              <p:ext uri="{D42A27DB-BD31-4B8C-83A1-F6EECF244321}">
                <p14:modId xmlns:p14="http://schemas.microsoft.com/office/powerpoint/2010/main" val="1494884689"/>
              </p:ext>
            </p:extLst>
          </p:nvPr>
        </p:nvGraphicFramePr>
        <p:xfrm>
          <a:off x="10830718" y="11582400"/>
          <a:ext cx="2522538" cy="188823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3" name="Prostokąt 12"/>
          <p:cNvSpPr/>
          <p:nvPr/>
        </p:nvSpPr>
        <p:spPr>
          <a:xfrm>
            <a:off x="15989300" y="10164887"/>
            <a:ext cx="4965700" cy="3541482"/>
          </a:xfrm>
          <a:prstGeom prst="rect">
            <a:avLst/>
          </a:prstGeom>
        </p:spPr>
        <p:txBody>
          <a:bodyPr wrap="square">
            <a:spAutoFit/>
          </a:bodyPr>
          <a:lstStyle/>
          <a:p>
            <a:pPr algn="just"/>
            <a:r>
              <a:rPr lang="pl-PL" noProof="1"/>
              <a:t>Lorem ipsum dolor sit amet, consectetuer adipiscing elit. Maecenas porttitor congue massa. Fusce posuere, magna sed pulvinar ultricies, purus lectus malesuada libero, sit amet commodo magna eros quis urna. Nunc viverra imperdiet enim. Fusce est. Vivamus a tellus.Pellentesque habitant morbi tristique senectus et netus et malesuada fames ac turpis egestas. Proin pharetra nonummy pede. Mauris et orci.</a:t>
            </a:r>
          </a:p>
          <a:p>
            <a:pPr algn="just"/>
            <a:r>
              <a:rPr lang="pl-PL" noProof="1"/>
              <a:t>Lorem ipsum dolor sit amet, consectetuer adipiscing elit. Maecenas porttitor congue massa. Fusce posuere, magna sed pulvinar ultricies, purus lectus malesuada libero, sit amet commodo magna eros quis urna. Nunc viverra imperdiet enim. Fusce est. Vivamus a tellus.Pellentesque habitant morbi tristique senectus et netus et malesuada fames ac turpis egestas. Proin pharetra nonummy pede. Mauris et orci.</a:t>
            </a:r>
          </a:p>
        </p:txBody>
      </p:sp>
      <p:graphicFrame>
        <p:nvGraphicFramePr>
          <p:cNvPr id="14" name="Wykres 13"/>
          <p:cNvGraphicFramePr/>
          <p:nvPr>
            <p:extLst>
              <p:ext uri="{D42A27DB-BD31-4B8C-83A1-F6EECF244321}">
                <p14:modId xmlns:p14="http://schemas.microsoft.com/office/powerpoint/2010/main" val="3436814409"/>
              </p:ext>
            </p:extLst>
          </p:nvPr>
        </p:nvGraphicFramePr>
        <p:xfrm>
          <a:off x="11652250" y="8905469"/>
          <a:ext cx="4051300" cy="2518835"/>
        </p:xfrm>
        <a:graphic>
          <a:graphicData uri="http://schemas.openxmlformats.org/drawingml/2006/chart">
            <c:chart xmlns:c="http://schemas.openxmlformats.org/drawingml/2006/chart" xmlns:r="http://schemas.openxmlformats.org/officeDocument/2006/relationships" r:id="rId9"/>
          </a:graphicData>
        </a:graphic>
      </p:graphicFrame>
      <p:graphicFrame>
        <p:nvGraphicFramePr>
          <p:cNvPr id="15" name="Diagram 14"/>
          <p:cNvGraphicFramePr/>
          <p:nvPr>
            <p:extLst>
              <p:ext uri="{D42A27DB-BD31-4B8C-83A1-F6EECF244321}">
                <p14:modId xmlns:p14="http://schemas.microsoft.com/office/powerpoint/2010/main" val="2491370234"/>
              </p:ext>
            </p:extLst>
          </p:nvPr>
        </p:nvGraphicFramePr>
        <p:xfrm>
          <a:off x="13231812" y="11582400"/>
          <a:ext cx="2522538" cy="1888234"/>
        </p:xfrm>
        <a:graphic>
          <a:graphicData uri="http://schemas.openxmlformats.org/drawingml/2006/diagram">
            <dgm:relIds xmlns:dgm="http://schemas.openxmlformats.org/drawingml/2006/diagram" xmlns:r="http://schemas.openxmlformats.org/officeDocument/2006/relationships" r:dm="rId10" r:lo="rId11" r:qs="rId12" r:cs="rId13"/>
          </a:graphicData>
        </a:graphic>
      </p:graphicFrame>
    </p:spTree>
    <p:extLst>
      <p:ext uri="{BB962C8B-B14F-4D97-AF65-F5344CB8AC3E}">
        <p14:creationId xmlns:p14="http://schemas.microsoft.com/office/powerpoint/2010/main" val="471429080"/>
      </p:ext>
    </p:extLst>
  </p:cSld>
  <p:clrMapOvr>
    <a:masterClrMapping/>
  </p:clrMapOvr>
</p:sld>
</file>

<file path=ppt/theme/theme1.xml><?xml version="1.0" encoding="utf-8"?>
<a:theme xmlns:a="http://schemas.openxmlformats.org/drawingml/2006/main" name="Poster">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TotalTime>
  <Words>1286</Words>
  <Application>Microsoft Office PowerPoint</Application>
  <PresentationFormat>Niestandardowy</PresentationFormat>
  <Paragraphs>29</Paragraphs>
  <Slides>1</Slides>
  <Notes>0</Notes>
  <HiddenSlides>0</HiddenSlides>
  <MMClips>0</MMClips>
  <ScaleCrop>false</ScaleCrop>
  <HeadingPairs>
    <vt:vector size="6" baseType="variant">
      <vt:variant>
        <vt:lpstr>Używane czcionki</vt:lpstr>
      </vt:variant>
      <vt:variant>
        <vt:i4>2</vt:i4>
      </vt:variant>
      <vt:variant>
        <vt:lpstr>Motyw</vt:lpstr>
      </vt:variant>
      <vt:variant>
        <vt:i4>1</vt:i4>
      </vt:variant>
      <vt:variant>
        <vt:lpstr>Tytuły slajdów</vt:lpstr>
      </vt:variant>
      <vt:variant>
        <vt:i4>1</vt:i4>
      </vt:variant>
    </vt:vector>
  </HeadingPairs>
  <TitlesOfParts>
    <vt:vector size="4" baseType="lpstr">
      <vt:lpstr>Arial</vt:lpstr>
      <vt:lpstr>Calibri</vt:lpstr>
      <vt:lpstr>Poster</vt:lpstr>
      <vt:lpstr>Prezentacja programu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SCIENTIFIC RESEARCH IN NURSING</dc:title>
  <dc:creator>Kacper Kukiełka</dc:creator>
  <cp:lastModifiedBy>Kacper Kukiełka</cp:lastModifiedBy>
  <cp:revision>15</cp:revision>
  <dcterms:modified xsi:type="dcterms:W3CDTF">2026-04-29T10:41:25Z</dcterms:modified>
</cp:coreProperties>
</file>